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sldIdLst>
    <p:sldId id="256" r:id="rId5"/>
    <p:sldId id="260" r:id="rId6"/>
    <p:sldId id="281" r:id="rId7"/>
    <p:sldId id="258" r:id="rId8"/>
    <p:sldId id="257" r:id="rId9"/>
    <p:sldId id="262" r:id="rId10"/>
    <p:sldId id="272" r:id="rId11"/>
    <p:sldId id="284" r:id="rId12"/>
    <p:sldId id="264" r:id="rId13"/>
    <p:sldId id="283" r:id="rId14"/>
    <p:sldId id="279" r:id="rId15"/>
    <p:sldId id="269" r:id="rId16"/>
    <p:sldId id="282" r:id="rId17"/>
    <p:sldId id="275" r:id="rId18"/>
    <p:sldId id="280" r:id="rId19"/>
    <p:sldId id="276" r:id="rId20"/>
    <p:sldId id="277" r:id="rId21"/>
    <p:sldId id="266" r:id="rId22"/>
    <p:sldId id="278" r:id="rId23"/>
    <p:sldId id="26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dec Pro" panose="020B0604020202020204" charset="0"/>
      <p:regular r:id="rId31"/>
    </p:embeddedFont>
    <p:embeddedFont>
      <p:font typeface="Dreaming Outloud Sans" panose="020B060402020202020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42031 Lê Hoàng Anh" initials="LA" lastIdx="1" clrIdx="0">
    <p:extLst>
      <p:ext uri="{19B8F6BF-5375-455C-9EA6-DF929625EA0E}">
        <p15:presenceInfo xmlns:p15="http://schemas.microsoft.com/office/powerpoint/2012/main" userId="S::a42031@thanglong.edu.vn::d23286d4-829c-4100-b564-93974bf2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5EAF3-0A3F-4A58-9B13-D175E95C5B4E}" v="349" dt="2024-01-17T20:05:11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6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43160 Nguyễn Thị Thanh Mai" userId="abc343ef-da04-4c31-b2ac-c975919dc71a" providerId="ADAL" clId="{54E5EAF3-0A3F-4A58-9B13-D175E95C5B4E}"/>
    <pc:docChg chg="undo redo custSel addSld delSld modSld">
      <pc:chgData name="a43160 Nguyễn Thị Thanh Mai" userId="abc343ef-da04-4c31-b2ac-c975919dc71a" providerId="ADAL" clId="{54E5EAF3-0A3F-4A58-9B13-D175E95C5B4E}" dt="2024-01-17T20:09:38.972" v="1657" actId="20577"/>
      <pc:docMkLst>
        <pc:docMk/>
      </pc:docMkLst>
      <pc:sldChg chg="addSp modSp mod">
        <pc:chgData name="a43160 Nguyễn Thị Thanh Mai" userId="abc343ef-da04-4c31-b2ac-c975919dc71a" providerId="ADAL" clId="{54E5EAF3-0A3F-4A58-9B13-D175E95C5B4E}" dt="2024-01-17T20:09:38.972" v="1657" actId="20577"/>
        <pc:sldMkLst>
          <pc:docMk/>
          <pc:sldMk cId="0" sldId="256"/>
        </pc:sldMkLst>
        <pc:spChg chg="mod">
          <ac:chgData name="a43160 Nguyễn Thị Thanh Mai" userId="abc343ef-da04-4c31-b2ac-c975919dc71a" providerId="ADAL" clId="{54E5EAF3-0A3F-4A58-9B13-D175E95C5B4E}" dt="2024-01-17T18:12:06.503" v="89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06:52.282" v="86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11:10.555" v="886" actId="1076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a43160 Nguyễn Thị Thanh Mai" userId="abc343ef-da04-4c31-b2ac-c975919dc71a" providerId="ADAL" clId="{54E5EAF3-0A3F-4A58-9B13-D175E95C5B4E}" dt="2024-01-17T20:09:38.972" v="1657" actId="20577"/>
          <ac:spMkLst>
            <pc:docMk/>
            <pc:sldMk cId="0" sldId="256"/>
            <ac:spMk id="9" creationId="{AEDAD87E-3EF9-409F-B841-5874BE5716DE}"/>
          </ac:spMkLst>
        </pc:spChg>
      </pc:sldChg>
      <pc:sldChg chg="addSp modSp mod">
        <pc:chgData name="a43160 Nguyễn Thị Thanh Mai" userId="abc343ef-da04-4c31-b2ac-c975919dc71a" providerId="ADAL" clId="{54E5EAF3-0A3F-4A58-9B13-D175E95C5B4E}" dt="2024-01-17T20:05:27.203" v="1635" actId="1076"/>
        <pc:sldMkLst>
          <pc:docMk/>
          <pc:sldMk cId="0" sldId="258"/>
        </pc:sldMkLst>
        <pc:spChg chg="mod">
          <ac:chgData name="a43160 Nguyễn Thị Thanh Mai" userId="abc343ef-da04-4c31-b2ac-c975919dc71a" providerId="ADAL" clId="{54E5EAF3-0A3F-4A58-9B13-D175E95C5B4E}" dt="2024-01-17T17:53:32.029" v="686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a43160 Nguyễn Thị Thanh Mai" userId="abc343ef-da04-4c31-b2ac-c975919dc71a" providerId="ADAL" clId="{54E5EAF3-0A3F-4A58-9B13-D175E95C5B4E}" dt="2024-01-17T19:25:59.300" v="1345" actId="14100"/>
          <ac:spMkLst>
            <pc:docMk/>
            <pc:sldMk cId="0" sldId="258"/>
            <ac:spMk id="6" creationId="{FB13D904-0BFA-7430-6B75-9F84777A9E75}"/>
          </ac:spMkLst>
        </pc:spChg>
        <pc:spChg chg="add mod">
          <ac:chgData name="a43160 Nguyễn Thị Thanh Mai" userId="abc343ef-da04-4c31-b2ac-c975919dc71a" providerId="ADAL" clId="{54E5EAF3-0A3F-4A58-9B13-D175E95C5B4E}" dt="2024-01-17T17:50:53.168" v="640" actId="767"/>
          <ac:spMkLst>
            <pc:docMk/>
            <pc:sldMk cId="0" sldId="258"/>
            <ac:spMk id="7" creationId="{4754B85D-94F8-BA4D-2F28-F8E517F46D78}"/>
          </ac:spMkLst>
        </pc:spChg>
        <pc:spChg chg="mod">
          <ac:chgData name="a43160 Nguyễn Thị Thanh Mai" userId="abc343ef-da04-4c31-b2ac-c975919dc71a" providerId="ADAL" clId="{54E5EAF3-0A3F-4A58-9B13-D175E95C5B4E}" dt="2024-01-17T17:53:40.203" v="687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5:43.612" v="696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5:32.244" v="695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3:07.203" v="678" actId="1410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3:57.749" v="690" actId="1076"/>
          <ac:spMkLst>
            <pc:docMk/>
            <pc:sldMk cId="0" sldId="258"/>
            <ac:spMk id="20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4:58.561" v="694" actId="1076"/>
          <ac:spMkLst>
            <pc:docMk/>
            <pc:sldMk cId="0" sldId="258"/>
            <ac:spMk id="21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26:37.462" v="935" actId="1076"/>
          <ac:spMkLst>
            <pc:docMk/>
            <pc:sldMk cId="0" sldId="258"/>
            <ac:spMk id="22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4:49.847" v="693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6:38.519" v="757" actId="1076"/>
          <ac:spMkLst>
            <pc:docMk/>
            <pc:sldMk cId="0" sldId="258"/>
            <ac:spMk id="24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6:31.612" v="756" actId="1076"/>
          <ac:spMkLst>
            <pc:docMk/>
            <pc:sldMk cId="0" sldId="258"/>
            <ac:spMk id="25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6:49.776" v="758" actId="1076"/>
          <ac:spMkLst>
            <pc:docMk/>
            <pc:sldMk cId="0" sldId="258"/>
            <ac:spMk id="26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5:53.280" v="697" actId="1076"/>
          <ac:spMkLst>
            <pc:docMk/>
            <pc:sldMk cId="0" sldId="258"/>
            <ac:spMk id="27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6:03.045" v="698" actId="1076"/>
          <ac:spMkLst>
            <pc:docMk/>
            <pc:sldMk cId="0" sldId="258"/>
            <ac:spMk id="28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57:00.868" v="759" actId="1076"/>
          <ac:spMkLst>
            <pc:docMk/>
            <pc:sldMk cId="0" sldId="258"/>
            <ac:spMk id="29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31:57.476" v="989" actId="1076"/>
          <ac:spMkLst>
            <pc:docMk/>
            <pc:sldMk cId="0" sldId="258"/>
            <ac:spMk id="30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20:05:27.203" v="1635" actId="107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31:35.682" v="988" actId="1076"/>
          <ac:spMkLst>
            <pc:docMk/>
            <pc:sldMk cId="0" sldId="258"/>
            <ac:spMk id="32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7:32:47.971" v="326" actId="20577"/>
          <ac:spMkLst>
            <pc:docMk/>
            <pc:sldMk cId="0" sldId="258"/>
            <ac:spMk id="33" creationId="{00000000-0000-0000-0000-000000000000}"/>
          </ac:spMkLst>
        </pc:spChg>
      </pc:sldChg>
      <pc:sldChg chg="modSp mod">
        <pc:chgData name="a43160 Nguyễn Thị Thanh Mai" userId="abc343ef-da04-4c31-b2ac-c975919dc71a" providerId="ADAL" clId="{54E5EAF3-0A3F-4A58-9B13-D175E95C5B4E}" dt="2024-01-17T19:38:55.640" v="1424" actId="1076"/>
        <pc:sldMkLst>
          <pc:docMk/>
          <pc:sldMk cId="0" sldId="259"/>
        </pc:sldMkLst>
        <pc:spChg chg="mod">
          <ac:chgData name="a43160 Nguyễn Thị Thanh Mai" userId="abc343ef-da04-4c31-b2ac-c975919dc71a" providerId="ADAL" clId="{54E5EAF3-0A3F-4A58-9B13-D175E95C5B4E}" dt="2024-01-17T19:38:55.640" v="1424" actId="1076"/>
          <ac:spMkLst>
            <pc:docMk/>
            <pc:sldMk cId="0" sldId="259"/>
            <ac:spMk id="33" creationId="{00000000-0000-0000-0000-000000000000}"/>
          </ac:spMkLst>
        </pc:spChg>
      </pc:sldChg>
      <pc:sldChg chg="addSp delSp modSp mod">
        <pc:chgData name="a43160 Nguyễn Thị Thanh Mai" userId="abc343ef-da04-4c31-b2ac-c975919dc71a" providerId="ADAL" clId="{54E5EAF3-0A3F-4A58-9B13-D175E95C5B4E}" dt="2024-01-17T18:36:18.682" v="992" actId="1076"/>
        <pc:sldMkLst>
          <pc:docMk/>
          <pc:sldMk cId="0" sldId="260"/>
        </pc:sldMkLst>
        <pc:spChg chg="mod">
          <ac:chgData name="a43160 Nguyễn Thị Thanh Mai" userId="abc343ef-da04-4c31-b2ac-c975919dc71a" providerId="ADAL" clId="{54E5EAF3-0A3F-4A58-9B13-D175E95C5B4E}" dt="2024-01-17T18:36:18.682" v="992" actId="1076"/>
          <ac:spMkLst>
            <pc:docMk/>
            <pc:sldMk cId="0" sldId="260"/>
            <ac:spMk id="2" creationId="{00000000-0000-0000-0000-000000000000}"/>
          </ac:spMkLst>
        </pc:spChg>
        <pc:graphicFrameChg chg="add mod modGraphic">
          <ac:chgData name="a43160 Nguyễn Thị Thanh Mai" userId="abc343ef-da04-4c31-b2ac-c975919dc71a" providerId="ADAL" clId="{54E5EAF3-0A3F-4A58-9B13-D175E95C5B4E}" dt="2024-01-17T18:17:19.045" v="910" actId="1076"/>
          <ac:graphicFrameMkLst>
            <pc:docMk/>
            <pc:sldMk cId="0" sldId="260"/>
            <ac:graphicFrameMk id="3" creationId="{3AD17505-C6B9-05C9-70AE-8EFD9B634A35}"/>
          </ac:graphicFrameMkLst>
        </pc:graphicFrameChg>
        <pc:graphicFrameChg chg="del">
          <ac:chgData name="a43160 Nguyễn Thị Thanh Mai" userId="abc343ef-da04-4c31-b2ac-c975919dc71a" providerId="ADAL" clId="{54E5EAF3-0A3F-4A58-9B13-D175E95C5B4E}" dt="2024-01-17T17:43:54.954" v="623" actId="21"/>
          <ac:graphicFrameMkLst>
            <pc:docMk/>
            <pc:sldMk cId="0" sldId="260"/>
            <ac:graphicFrameMk id="11" creationId="{00000000-0000-0000-0000-000000000000}"/>
          </ac:graphicFrameMkLst>
        </pc:graphicFrameChg>
      </pc:sldChg>
      <pc:sldChg chg="modSp mod">
        <pc:chgData name="a43160 Nguyễn Thị Thanh Mai" userId="abc343ef-da04-4c31-b2ac-c975919dc71a" providerId="ADAL" clId="{54E5EAF3-0A3F-4A58-9B13-D175E95C5B4E}" dt="2024-01-17T18:19:31.929" v="911" actId="20577"/>
        <pc:sldMkLst>
          <pc:docMk/>
          <pc:sldMk cId="0" sldId="262"/>
        </pc:sldMkLst>
        <pc:spChg chg="mod">
          <ac:chgData name="a43160 Nguyễn Thị Thanh Mai" userId="abc343ef-da04-4c31-b2ac-c975919dc71a" providerId="ADAL" clId="{54E5EAF3-0A3F-4A58-9B13-D175E95C5B4E}" dt="2024-01-17T18:19:31.929" v="911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6:57:35.085" v="29" actId="20577"/>
          <ac:spMkLst>
            <pc:docMk/>
            <pc:sldMk cId="0" sldId="262"/>
            <ac:spMk id="23" creationId="{00000000-0000-0000-0000-000000000000}"/>
          </ac:spMkLst>
        </pc:spChg>
      </pc:sldChg>
      <pc:sldChg chg="modSp mod">
        <pc:chgData name="a43160 Nguyễn Thị Thanh Mai" userId="abc343ef-da04-4c31-b2ac-c975919dc71a" providerId="ADAL" clId="{54E5EAF3-0A3F-4A58-9B13-D175E95C5B4E}" dt="2024-01-17T16:57:17.855" v="22" actId="1076"/>
        <pc:sldMkLst>
          <pc:docMk/>
          <pc:sldMk cId="0" sldId="263"/>
        </pc:sldMkLst>
        <pc:spChg chg="mod">
          <ac:chgData name="a43160 Nguyễn Thị Thanh Mai" userId="abc343ef-da04-4c31-b2ac-c975919dc71a" providerId="ADAL" clId="{54E5EAF3-0A3F-4A58-9B13-D175E95C5B4E}" dt="2024-01-17T16:57:17.855" v="22" actId="1076"/>
          <ac:spMkLst>
            <pc:docMk/>
            <pc:sldMk cId="0" sldId="263"/>
            <ac:spMk id="12" creationId="{00000000-0000-0000-0000-000000000000}"/>
          </ac:spMkLst>
        </pc:spChg>
      </pc:sldChg>
      <pc:sldChg chg="addSp delSp modSp mod">
        <pc:chgData name="a43160 Nguyễn Thị Thanh Mai" userId="abc343ef-da04-4c31-b2ac-c975919dc71a" providerId="ADAL" clId="{54E5EAF3-0A3F-4A58-9B13-D175E95C5B4E}" dt="2024-01-17T16:57:03.224" v="21" actId="22"/>
        <pc:sldMkLst>
          <pc:docMk/>
          <pc:sldMk cId="0" sldId="264"/>
        </pc:sldMkLst>
        <pc:picChg chg="add del mod">
          <ac:chgData name="a43160 Nguyễn Thị Thanh Mai" userId="abc343ef-da04-4c31-b2ac-c975919dc71a" providerId="ADAL" clId="{54E5EAF3-0A3F-4A58-9B13-D175E95C5B4E}" dt="2024-01-17T16:57:03.224" v="21" actId="22"/>
          <ac:picMkLst>
            <pc:docMk/>
            <pc:sldMk cId="0" sldId="264"/>
            <ac:picMk id="11" creationId="{5EA10CED-0FA4-CF03-8E30-89C84A13717A}"/>
          </ac:picMkLst>
        </pc:picChg>
        <pc:picChg chg="add del">
          <ac:chgData name="a43160 Nguyễn Thị Thanh Mai" userId="abc343ef-da04-4c31-b2ac-c975919dc71a" providerId="ADAL" clId="{54E5EAF3-0A3F-4A58-9B13-D175E95C5B4E}" dt="2024-01-17T16:57:02.383" v="20" actId="478"/>
          <ac:picMkLst>
            <pc:docMk/>
            <pc:sldMk cId="0" sldId="264"/>
            <ac:picMk id="35" creationId="{00000000-0000-0000-0000-000000000000}"/>
          </ac:picMkLst>
        </pc:picChg>
      </pc:sldChg>
      <pc:sldChg chg="modSp mod">
        <pc:chgData name="a43160 Nguyễn Thị Thanh Mai" userId="abc343ef-da04-4c31-b2ac-c975919dc71a" providerId="ADAL" clId="{54E5EAF3-0A3F-4A58-9B13-D175E95C5B4E}" dt="2024-01-17T18:23:31.832" v="933" actId="1076"/>
        <pc:sldMkLst>
          <pc:docMk/>
          <pc:sldMk cId="0" sldId="269"/>
        </pc:sldMkLst>
        <pc:picChg chg="mod">
          <ac:chgData name="a43160 Nguyễn Thị Thanh Mai" userId="abc343ef-da04-4c31-b2ac-c975919dc71a" providerId="ADAL" clId="{54E5EAF3-0A3F-4A58-9B13-D175E95C5B4E}" dt="2024-01-17T18:23:10.299" v="929" actId="1076"/>
          <ac:picMkLst>
            <pc:docMk/>
            <pc:sldMk cId="0" sldId="269"/>
            <ac:picMk id="17" creationId="{00000000-0000-0000-0000-000000000000}"/>
          </ac:picMkLst>
        </pc:picChg>
        <pc:picChg chg="mod">
          <ac:chgData name="a43160 Nguyễn Thị Thanh Mai" userId="abc343ef-da04-4c31-b2ac-c975919dc71a" providerId="ADAL" clId="{54E5EAF3-0A3F-4A58-9B13-D175E95C5B4E}" dt="2024-01-17T18:23:14.036" v="930" actId="1076"/>
          <ac:picMkLst>
            <pc:docMk/>
            <pc:sldMk cId="0" sldId="269"/>
            <ac:picMk id="18" creationId="{00000000-0000-0000-0000-000000000000}"/>
          </ac:picMkLst>
        </pc:picChg>
        <pc:picChg chg="mod">
          <ac:chgData name="a43160 Nguyễn Thị Thanh Mai" userId="abc343ef-da04-4c31-b2ac-c975919dc71a" providerId="ADAL" clId="{54E5EAF3-0A3F-4A58-9B13-D175E95C5B4E}" dt="2024-01-17T18:23:20.829" v="932" actId="1076"/>
          <ac:picMkLst>
            <pc:docMk/>
            <pc:sldMk cId="0" sldId="269"/>
            <ac:picMk id="19" creationId="{00000000-0000-0000-0000-000000000000}"/>
          </ac:picMkLst>
        </pc:picChg>
        <pc:picChg chg="mod">
          <ac:chgData name="a43160 Nguyễn Thị Thanh Mai" userId="abc343ef-da04-4c31-b2ac-c975919dc71a" providerId="ADAL" clId="{54E5EAF3-0A3F-4A58-9B13-D175E95C5B4E}" dt="2024-01-17T18:23:31.832" v="933" actId="1076"/>
          <ac:picMkLst>
            <pc:docMk/>
            <pc:sldMk cId="0" sldId="269"/>
            <ac:picMk id="20" creationId="{00000000-0000-0000-0000-000000000000}"/>
          </ac:picMkLst>
        </pc:picChg>
        <pc:picChg chg="mod">
          <ac:chgData name="a43160 Nguyễn Thị Thanh Mai" userId="abc343ef-da04-4c31-b2ac-c975919dc71a" providerId="ADAL" clId="{54E5EAF3-0A3F-4A58-9B13-D175E95C5B4E}" dt="2024-01-17T18:23:18.031" v="931" actId="1076"/>
          <ac:picMkLst>
            <pc:docMk/>
            <pc:sldMk cId="0" sldId="269"/>
            <ac:picMk id="21" creationId="{00000000-0000-0000-0000-000000000000}"/>
          </ac:picMkLst>
        </pc:picChg>
      </pc:sldChg>
      <pc:sldChg chg="modSp mod">
        <pc:chgData name="a43160 Nguyễn Thị Thanh Mai" userId="abc343ef-da04-4c31-b2ac-c975919dc71a" providerId="ADAL" clId="{54E5EAF3-0A3F-4A58-9B13-D175E95C5B4E}" dt="2024-01-17T18:19:42.799" v="913" actId="20577"/>
        <pc:sldMkLst>
          <pc:docMk/>
          <pc:sldMk cId="2572055394" sldId="272"/>
        </pc:sldMkLst>
        <pc:spChg chg="mod">
          <ac:chgData name="a43160 Nguyễn Thị Thanh Mai" userId="abc343ef-da04-4c31-b2ac-c975919dc71a" providerId="ADAL" clId="{54E5EAF3-0A3F-4A58-9B13-D175E95C5B4E}" dt="2024-01-17T18:19:42.799" v="913" actId="20577"/>
          <ac:spMkLst>
            <pc:docMk/>
            <pc:sldMk cId="2572055394" sldId="272"/>
            <ac:spMk id="22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6:57:45.918" v="44" actId="20577"/>
          <ac:spMkLst>
            <pc:docMk/>
            <pc:sldMk cId="2572055394" sldId="272"/>
            <ac:spMk id="23" creationId="{00000000-0000-0000-0000-000000000000}"/>
          </ac:spMkLst>
        </pc:spChg>
      </pc:sldChg>
      <pc:sldChg chg="modSp mod">
        <pc:chgData name="a43160 Nguyễn Thị Thanh Mai" userId="abc343ef-da04-4c31-b2ac-c975919dc71a" providerId="ADAL" clId="{54E5EAF3-0A3F-4A58-9B13-D175E95C5B4E}" dt="2024-01-17T18:19:54.093" v="915" actId="20577"/>
        <pc:sldMkLst>
          <pc:docMk/>
          <pc:sldMk cId="1017224377" sldId="273"/>
        </pc:sldMkLst>
        <pc:spChg chg="mod">
          <ac:chgData name="a43160 Nguyễn Thị Thanh Mai" userId="abc343ef-da04-4c31-b2ac-c975919dc71a" providerId="ADAL" clId="{54E5EAF3-0A3F-4A58-9B13-D175E95C5B4E}" dt="2024-01-17T18:19:54.093" v="915" actId="20577"/>
          <ac:spMkLst>
            <pc:docMk/>
            <pc:sldMk cId="1017224377" sldId="273"/>
            <ac:spMk id="22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6:57:53.072" v="51" actId="20577"/>
          <ac:spMkLst>
            <pc:docMk/>
            <pc:sldMk cId="1017224377" sldId="273"/>
            <ac:spMk id="23" creationId="{00000000-0000-0000-0000-000000000000}"/>
          </ac:spMkLst>
        </pc:spChg>
      </pc:sldChg>
      <pc:sldChg chg="modSp mod">
        <pc:chgData name="a43160 Nguyễn Thị Thanh Mai" userId="abc343ef-da04-4c31-b2ac-c975919dc71a" providerId="ADAL" clId="{54E5EAF3-0A3F-4A58-9B13-D175E95C5B4E}" dt="2024-01-17T18:22:09.827" v="926" actId="1076"/>
        <pc:sldMkLst>
          <pc:docMk/>
          <pc:sldMk cId="1806505828" sldId="274"/>
        </pc:sldMkLst>
        <pc:spChg chg="mod">
          <ac:chgData name="a43160 Nguyễn Thị Thanh Mai" userId="abc343ef-da04-4c31-b2ac-c975919dc71a" providerId="ADAL" clId="{54E5EAF3-0A3F-4A58-9B13-D175E95C5B4E}" dt="2024-01-17T16:58:19.602" v="53" actId="1076"/>
          <ac:spMkLst>
            <pc:docMk/>
            <pc:sldMk cId="1806505828" sldId="274"/>
            <ac:spMk id="6" creationId="{00000000-0000-0000-0000-000000000000}"/>
          </ac:spMkLst>
        </pc:spChg>
        <pc:spChg chg="mod">
          <ac:chgData name="a43160 Nguyễn Thị Thanh Mai" userId="abc343ef-da04-4c31-b2ac-c975919dc71a" providerId="ADAL" clId="{54E5EAF3-0A3F-4A58-9B13-D175E95C5B4E}" dt="2024-01-17T18:21:30.648" v="923" actId="14100"/>
          <ac:spMkLst>
            <pc:docMk/>
            <pc:sldMk cId="1806505828" sldId="274"/>
            <ac:spMk id="36" creationId="{00000000-0000-0000-0000-000000000000}"/>
          </ac:spMkLst>
        </pc:spChg>
        <pc:grpChg chg="mod">
          <ac:chgData name="a43160 Nguyễn Thị Thanh Mai" userId="abc343ef-da04-4c31-b2ac-c975919dc71a" providerId="ADAL" clId="{54E5EAF3-0A3F-4A58-9B13-D175E95C5B4E}" dt="2024-01-17T16:58:28.256" v="54" actId="1076"/>
          <ac:grpSpMkLst>
            <pc:docMk/>
            <pc:sldMk cId="1806505828" sldId="274"/>
            <ac:grpSpMk id="7" creationId="{00000000-0000-0000-0000-000000000000}"/>
          </ac:grpSpMkLst>
        </pc:grpChg>
        <pc:picChg chg="mod">
          <ac:chgData name="a43160 Nguyễn Thị Thanh Mai" userId="abc343ef-da04-4c31-b2ac-c975919dc71a" providerId="ADAL" clId="{54E5EAF3-0A3F-4A58-9B13-D175E95C5B4E}" dt="2024-01-17T18:22:09.827" v="926" actId="1076"/>
          <ac:picMkLst>
            <pc:docMk/>
            <pc:sldMk cId="1806505828" sldId="274"/>
            <ac:picMk id="10" creationId="{00000000-0000-0000-0000-000000000000}"/>
          </ac:picMkLst>
        </pc:picChg>
      </pc:sldChg>
      <pc:sldChg chg="addSp delSp modSp new mod">
        <pc:chgData name="a43160 Nguyễn Thị Thanh Mai" userId="abc343ef-da04-4c31-b2ac-c975919dc71a" providerId="ADAL" clId="{54E5EAF3-0A3F-4A58-9B13-D175E95C5B4E}" dt="2024-01-17T20:05:11.656" v="1634" actId="20577"/>
        <pc:sldMkLst>
          <pc:docMk/>
          <pc:sldMk cId="1727976126" sldId="281"/>
        </pc:sldMkLst>
        <pc:spChg chg="add del mod">
          <ac:chgData name="a43160 Nguyễn Thị Thanh Mai" userId="abc343ef-da04-4c31-b2ac-c975919dc71a" providerId="ADAL" clId="{54E5EAF3-0A3F-4A58-9B13-D175E95C5B4E}" dt="2024-01-17T19:29:50.169" v="1364" actId="21"/>
          <ac:spMkLst>
            <pc:docMk/>
            <pc:sldMk cId="1727976126" sldId="281"/>
            <ac:spMk id="2" creationId="{25E8883F-BEB6-B1D9-9744-73A3C0F2B0BB}"/>
          </ac:spMkLst>
        </pc:spChg>
        <pc:spChg chg="add mod">
          <ac:chgData name="a43160 Nguyễn Thị Thanh Mai" userId="abc343ef-da04-4c31-b2ac-c975919dc71a" providerId="ADAL" clId="{54E5EAF3-0A3F-4A58-9B13-D175E95C5B4E}" dt="2024-01-17T18:36:37.470" v="996" actId="1076"/>
          <ac:spMkLst>
            <pc:docMk/>
            <pc:sldMk cId="1727976126" sldId="281"/>
            <ac:spMk id="3" creationId="{CE48F8BE-C581-7286-7040-FC7AEEBE253C}"/>
          </ac:spMkLst>
        </pc:spChg>
        <pc:spChg chg="add mod">
          <ac:chgData name="a43160 Nguyễn Thị Thanh Mai" userId="abc343ef-da04-4c31-b2ac-c975919dc71a" providerId="ADAL" clId="{54E5EAF3-0A3F-4A58-9B13-D175E95C5B4E}" dt="2024-01-17T18:38:26.083" v="1014" actId="1076"/>
          <ac:spMkLst>
            <pc:docMk/>
            <pc:sldMk cId="1727976126" sldId="281"/>
            <ac:spMk id="4" creationId="{14A52F5C-A5E1-60E5-0ABF-1079018CA88A}"/>
          </ac:spMkLst>
        </pc:spChg>
        <pc:spChg chg="add mod">
          <ac:chgData name="a43160 Nguyễn Thị Thanh Mai" userId="abc343ef-da04-4c31-b2ac-c975919dc71a" providerId="ADAL" clId="{54E5EAF3-0A3F-4A58-9B13-D175E95C5B4E}" dt="2024-01-17T18:38:10.283" v="1011" actId="688"/>
          <ac:spMkLst>
            <pc:docMk/>
            <pc:sldMk cId="1727976126" sldId="281"/>
            <ac:spMk id="5" creationId="{8BA6A425-5683-4DB3-6340-D0671F40D2EF}"/>
          </ac:spMkLst>
        </pc:spChg>
        <pc:spChg chg="add mod">
          <ac:chgData name="a43160 Nguyễn Thị Thanh Mai" userId="abc343ef-da04-4c31-b2ac-c975919dc71a" providerId="ADAL" clId="{54E5EAF3-0A3F-4A58-9B13-D175E95C5B4E}" dt="2024-01-17T19:26:25.642" v="1353" actId="14100"/>
          <ac:spMkLst>
            <pc:docMk/>
            <pc:sldMk cId="1727976126" sldId="281"/>
            <ac:spMk id="6" creationId="{B4609EA5-06CF-9333-0992-2729F18FF64A}"/>
          </ac:spMkLst>
        </pc:spChg>
        <pc:spChg chg="add mod">
          <ac:chgData name="a43160 Nguyễn Thị Thanh Mai" userId="abc343ef-da04-4c31-b2ac-c975919dc71a" providerId="ADAL" clId="{54E5EAF3-0A3F-4A58-9B13-D175E95C5B4E}" dt="2024-01-17T19:05:12.609" v="1114" actId="14100"/>
          <ac:spMkLst>
            <pc:docMk/>
            <pc:sldMk cId="1727976126" sldId="281"/>
            <ac:spMk id="9" creationId="{115F7D78-8425-1BAA-5709-D9C17EB535E1}"/>
          </ac:spMkLst>
        </pc:spChg>
        <pc:spChg chg="add mod">
          <ac:chgData name="a43160 Nguyễn Thị Thanh Mai" userId="abc343ef-da04-4c31-b2ac-c975919dc71a" providerId="ADAL" clId="{54E5EAF3-0A3F-4A58-9B13-D175E95C5B4E}" dt="2024-01-17T19:08:36.727" v="1141" actId="207"/>
          <ac:spMkLst>
            <pc:docMk/>
            <pc:sldMk cId="1727976126" sldId="281"/>
            <ac:spMk id="10" creationId="{84F26AA9-760D-B674-4FA4-E554DAB5C1E9}"/>
          </ac:spMkLst>
        </pc:spChg>
        <pc:spChg chg="add mod">
          <ac:chgData name="a43160 Nguyễn Thị Thanh Mai" userId="abc343ef-da04-4c31-b2ac-c975919dc71a" providerId="ADAL" clId="{54E5EAF3-0A3F-4A58-9B13-D175E95C5B4E}" dt="2024-01-17T19:08:17.991" v="1138" actId="207"/>
          <ac:spMkLst>
            <pc:docMk/>
            <pc:sldMk cId="1727976126" sldId="281"/>
            <ac:spMk id="11" creationId="{0511E225-534E-4A50-102E-27244B9C0FB6}"/>
          </ac:spMkLst>
        </pc:spChg>
        <pc:graphicFrameChg chg="add del modGraphic">
          <ac:chgData name="a43160 Nguyễn Thị Thanh Mai" userId="abc343ef-da04-4c31-b2ac-c975919dc71a" providerId="ADAL" clId="{54E5EAF3-0A3F-4A58-9B13-D175E95C5B4E}" dt="2024-01-17T18:50:58.554" v="1054" actId="1032"/>
          <ac:graphicFrameMkLst>
            <pc:docMk/>
            <pc:sldMk cId="1727976126" sldId="281"/>
            <ac:graphicFrameMk id="7" creationId="{7788A28C-EEAE-8ABE-6F6C-BAADF18FC695}"/>
          </ac:graphicFrameMkLst>
        </pc:graphicFrameChg>
        <pc:graphicFrameChg chg="add del mod modGraphic">
          <ac:chgData name="a43160 Nguyễn Thị Thanh Mai" userId="abc343ef-da04-4c31-b2ac-c975919dc71a" providerId="ADAL" clId="{54E5EAF3-0A3F-4A58-9B13-D175E95C5B4E}" dt="2024-01-17T20:05:11.656" v="1634" actId="20577"/>
          <ac:graphicFrameMkLst>
            <pc:docMk/>
            <pc:sldMk cId="1727976126" sldId="281"/>
            <ac:graphicFrameMk id="8" creationId="{26430F10-B761-1744-0323-7B672964D221}"/>
          </ac:graphicFrameMkLst>
        </pc:graphicFrameChg>
        <pc:graphicFrameChg chg="add del modGraphic">
          <ac:chgData name="a43160 Nguyễn Thị Thanh Mai" userId="abc343ef-da04-4c31-b2ac-c975919dc71a" providerId="ADAL" clId="{54E5EAF3-0A3F-4A58-9B13-D175E95C5B4E}" dt="2024-01-17T19:10:56.658" v="1157" actId="1032"/>
          <ac:graphicFrameMkLst>
            <pc:docMk/>
            <pc:sldMk cId="1727976126" sldId="281"/>
            <ac:graphicFrameMk id="19" creationId="{C138212D-D98F-2B83-C4D1-A026EDD509B7}"/>
          </ac:graphicFrameMkLst>
        </pc:graphicFrameChg>
        <pc:graphicFrameChg chg="add del mod modGraphic">
          <ac:chgData name="a43160 Nguyễn Thị Thanh Mai" userId="abc343ef-da04-4c31-b2ac-c975919dc71a" providerId="ADAL" clId="{54E5EAF3-0A3F-4A58-9B13-D175E95C5B4E}" dt="2024-01-17T19:12:51.784" v="1177" actId="1032"/>
          <ac:graphicFrameMkLst>
            <pc:docMk/>
            <pc:sldMk cId="1727976126" sldId="281"/>
            <ac:graphicFrameMk id="20" creationId="{EB24E03C-202B-E07C-98B0-D61FC8CFB294}"/>
          </ac:graphicFrameMkLst>
        </pc:graphicFrameChg>
        <pc:graphicFrameChg chg="add del mod modGraphic">
          <ac:chgData name="a43160 Nguyễn Thị Thanh Mai" userId="abc343ef-da04-4c31-b2ac-c975919dc71a" providerId="ADAL" clId="{54E5EAF3-0A3F-4A58-9B13-D175E95C5B4E}" dt="2024-01-17T19:29:55.097" v="1365" actId="21"/>
          <ac:graphicFrameMkLst>
            <pc:docMk/>
            <pc:sldMk cId="1727976126" sldId="281"/>
            <ac:graphicFrameMk id="21" creationId="{874B87A3-3E54-049F-FB53-95DA0DA36700}"/>
          </ac:graphicFrameMkLst>
        </pc:graphicFrameChg>
        <pc:graphicFrameChg chg="add del mod modGraphic">
          <ac:chgData name="a43160 Nguyễn Thị Thanh Mai" userId="abc343ef-da04-4c31-b2ac-c975919dc71a" providerId="ADAL" clId="{54E5EAF3-0A3F-4A58-9B13-D175E95C5B4E}" dt="2024-01-17T19:31:50.517" v="1379" actId="1032"/>
          <ac:graphicFrameMkLst>
            <pc:docMk/>
            <pc:sldMk cId="1727976126" sldId="281"/>
            <ac:graphicFrameMk id="24" creationId="{CE1BAD61-6B33-4E69-772D-57945E7F0677}"/>
          </ac:graphicFrameMkLst>
        </pc:graphicFrameChg>
        <pc:graphicFrameChg chg="add mod modGraphic">
          <ac:chgData name="a43160 Nguyễn Thị Thanh Mai" userId="abc343ef-da04-4c31-b2ac-c975919dc71a" providerId="ADAL" clId="{54E5EAF3-0A3F-4A58-9B13-D175E95C5B4E}" dt="2024-01-17T19:38:13.739" v="1423" actId="208"/>
          <ac:graphicFrameMkLst>
            <pc:docMk/>
            <pc:sldMk cId="1727976126" sldId="281"/>
            <ac:graphicFrameMk id="25" creationId="{EBC53158-F16A-D7AC-2641-397484087E10}"/>
          </ac:graphicFrameMkLst>
        </pc:graphicFrameChg>
        <pc:picChg chg="add del mod modCrop">
          <ac:chgData name="a43160 Nguyễn Thị Thanh Mai" userId="abc343ef-da04-4c31-b2ac-c975919dc71a" providerId="ADAL" clId="{54E5EAF3-0A3F-4A58-9B13-D175E95C5B4E}" dt="2024-01-17T19:25:06.257" v="1336" actId="1076"/>
          <ac:picMkLst>
            <pc:docMk/>
            <pc:sldMk cId="1727976126" sldId="281"/>
            <ac:picMk id="23" creationId="{BA9D909A-2D23-2949-B2DF-19168AAB31D0}"/>
          </ac:picMkLst>
        </pc:picChg>
        <pc:cxnChg chg="add mod">
          <ac:chgData name="a43160 Nguyễn Thị Thanh Mai" userId="abc343ef-da04-4c31-b2ac-c975919dc71a" providerId="ADAL" clId="{54E5EAF3-0A3F-4A58-9B13-D175E95C5B4E}" dt="2024-01-17T19:10:34.480" v="1155" actId="14100"/>
          <ac:cxnSpMkLst>
            <pc:docMk/>
            <pc:sldMk cId="1727976126" sldId="281"/>
            <ac:cxnSpMk id="13" creationId="{7EE3DCBE-3C8B-0357-AD41-B509770713E4}"/>
          </ac:cxnSpMkLst>
        </pc:cxnChg>
      </pc:sldChg>
      <pc:sldChg chg="addSp delSp modSp new mod">
        <pc:chgData name="a43160 Nguyễn Thị Thanh Mai" userId="abc343ef-da04-4c31-b2ac-c975919dc71a" providerId="ADAL" clId="{54E5EAF3-0A3F-4A58-9B13-D175E95C5B4E}" dt="2024-01-17T20:02:46.854" v="1611" actId="1076"/>
        <pc:sldMkLst>
          <pc:docMk/>
          <pc:sldMk cId="3686092840" sldId="282"/>
        </pc:sldMkLst>
        <pc:spChg chg="add mod">
          <ac:chgData name="a43160 Nguyễn Thị Thanh Mai" userId="abc343ef-da04-4c31-b2ac-c975919dc71a" providerId="ADAL" clId="{54E5EAF3-0A3F-4A58-9B13-D175E95C5B4E}" dt="2024-01-17T19:42:54.588" v="1426"/>
          <ac:spMkLst>
            <pc:docMk/>
            <pc:sldMk cId="3686092840" sldId="282"/>
            <ac:spMk id="2" creationId="{C0A061CC-CBE0-6F81-3CA5-293FCD4E7D18}"/>
          </ac:spMkLst>
        </pc:spChg>
        <pc:spChg chg="add del mod">
          <ac:chgData name="a43160 Nguyễn Thị Thanh Mai" userId="abc343ef-da04-4c31-b2ac-c975919dc71a" providerId="ADAL" clId="{54E5EAF3-0A3F-4A58-9B13-D175E95C5B4E}" dt="2024-01-17T19:43:22.183" v="1435" actId="1076"/>
          <ac:spMkLst>
            <pc:docMk/>
            <pc:sldMk cId="3686092840" sldId="282"/>
            <ac:spMk id="3" creationId="{269A25C0-63F7-8C1E-E7FF-DE78AC315292}"/>
          </ac:spMkLst>
        </pc:spChg>
        <pc:spChg chg="add del mod">
          <ac:chgData name="a43160 Nguyễn Thị Thanh Mai" userId="abc343ef-da04-4c31-b2ac-c975919dc71a" providerId="ADAL" clId="{54E5EAF3-0A3F-4A58-9B13-D175E95C5B4E}" dt="2024-01-17T19:43:22.183" v="1435" actId="1076"/>
          <ac:spMkLst>
            <pc:docMk/>
            <pc:sldMk cId="3686092840" sldId="282"/>
            <ac:spMk id="4" creationId="{0EAA883C-EB1C-B16D-90D4-8B0A9916BA05}"/>
          </ac:spMkLst>
        </pc:spChg>
        <pc:spChg chg="add del mod">
          <ac:chgData name="a43160 Nguyễn Thị Thanh Mai" userId="abc343ef-da04-4c31-b2ac-c975919dc71a" providerId="ADAL" clId="{54E5EAF3-0A3F-4A58-9B13-D175E95C5B4E}" dt="2024-01-17T19:43:22.183" v="1435" actId="1076"/>
          <ac:spMkLst>
            <pc:docMk/>
            <pc:sldMk cId="3686092840" sldId="282"/>
            <ac:spMk id="5" creationId="{80463FF8-0203-6C00-CBF1-82B1116035AA}"/>
          </ac:spMkLst>
        </pc:spChg>
        <pc:spChg chg="add mod">
          <ac:chgData name="a43160 Nguyễn Thị Thanh Mai" userId="abc343ef-da04-4c31-b2ac-c975919dc71a" providerId="ADAL" clId="{54E5EAF3-0A3F-4A58-9B13-D175E95C5B4E}" dt="2024-01-17T19:59:55.388" v="1599" actId="1076"/>
          <ac:spMkLst>
            <pc:docMk/>
            <pc:sldMk cId="3686092840" sldId="282"/>
            <ac:spMk id="11" creationId="{269A25C0-63F7-8C1E-E7FF-DE78AC315292}"/>
          </ac:spMkLst>
        </pc:spChg>
        <pc:spChg chg="add mod">
          <ac:chgData name="a43160 Nguyễn Thị Thanh Mai" userId="abc343ef-da04-4c31-b2ac-c975919dc71a" providerId="ADAL" clId="{54E5EAF3-0A3F-4A58-9B13-D175E95C5B4E}" dt="2024-01-17T19:43:25.529" v="1436"/>
          <ac:spMkLst>
            <pc:docMk/>
            <pc:sldMk cId="3686092840" sldId="282"/>
            <ac:spMk id="12" creationId="{0EAA883C-EB1C-B16D-90D4-8B0A9916BA05}"/>
          </ac:spMkLst>
        </pc:spChg>
        <pc:spChg chg="add mod">
          <ac:chgData name="a43160 Nguyễn Thị Thanh Mai" userId="abc343ef-da04-4c31-b2ac-c975919dc71a" providerId="ADAL" clId="{54E5EAF3-0A3F-4A58-9B13-D175E95C5B4E}" dt="2024-01-17T19:43:25.529" v="1436"/>
          <ac:spMkLst>
            <pc:docMk/>
            <pc:sldMk cId="3686092840" sldId="282"/>
            <ac:spMk id="13" creationId="{80463FF8-0203-6C00-CBF1-82B1116035AA}"/>
          </ac:spMkLst>
        </pc:spChg>
        <pc:spChg chg="add mod">
          <ac:chgData name="a43160 Nguyễn Thị Thanh Mai" userId="abc343ef-da04-4c31-b2ac-c975919dc71a" providerId="ADAL" clId="{54E5EAF3-0A3F-4A58-9B13-D175E95C5B4E}" dt="2024-01-17T19:56:55.282" v="1450" actId="767"/>
          <ac:spMkLst>
            <pc:docMk/>
            <pc:sldMk cId="3686092840" sldId="282"/>
            <ac:spMk id="22" creationId="{4D9A04A6-D53D-DE67-818B-74F78F483DF5}"/>
          </ac:spMkLst>
        </pc:spChg>
        <pc:spChg chg="add mod">
          <ac:chgData name="a43160 Nguyễn Thị Thanh Mai" userId="abc343ef-da04-4c31-b2ac-c975919dc71a" providerId="ADAL" clId="{54E5EAF3-0A3F-4A58-9B13-D175E95C5B4E}" dt="2024-01-17T19:57:07.345" v="1453" actId="767"/>
          <ac:spMkLst>
            <pc:docMk/>
            <pc:sldMk cId="3686092840" sldId="282"/>
            <ac:spMk id="23" creationId="{016515C7-0D6E-150F-F5AB-C18F48042811}"/>
          </ac:spMkLst>
        </pc:spChg>
        <pc:spChg chg="add mod">
          <ac:chgData name="a43160 Nguyễn Thị Thanh Mai" userId="abc343ef-da04-4c31-b2ac-c975919dc71a" providerId="ADAL" clId="{54E5EAF3-0A3F-4A58-9B13-D175E95C5B4E}" dt="2024-01-17T20:02:43.089" v="1610" actId="1076"/>
          <ac:spMkLst>
            <pc:docMk/>
            <pc:sldMk cId="3686092840" sldId="282"/>
            <ac:spMk id="24" creationId="{B339B49F-0F01-202B-D517-375DEEB8B814}"/>
          </ac:spMkLst>
        </pc:spChg>
        <pc:spChg chg="add mod">
          <ac:chgData name="a43160 Nguyễn Thị Thanh Mai" userId="abc343ef-da04-4c31-b2ac-c975919dc71a" providerId="ADAL" clId="{54E5EAF3-0A3F-4A58-9B13-D175E95C5B4E}" dt="2024-01-17T19:57:15.725" v="1455" actId="767"/>
          <ac:spMkLst>
            <pc:docMk/>
            <pc:sldMk cId="3686092840" sldId="282"/>
            <ac:spMk id="25" creationId="{2ADD862C-4F6C-BAB7-AD10-B303F99330EB}"/>
          </ac:spMkLst>
        </pc:spChg>
        <pc:graphicFrameChg chg="add del modGraphic">
          <ac:chgData name="a43160 Nguyễn Thị Thanh Mai" userId="abc343ef-da04-4c31-b2ac-c975919dc71a" providerId="ADAL" clId="{54E5EAF3-0A3F-4A58-9B13-D175E95C5B4E}" dt="2024-01-17T19:54:38.539" v="1443" actId="1032"/>
          <ac:graphicFrameMkLst>
            <pc:docMk/>
            <pc:sldMk cId="3686092840" sldId="282"/>
            <ac:graphicFrameMk id="19" creationId="{3D913FA1-13AD-90B5-D545-7F91558C62E9}"/>
          </ac:graphicFrameMkLst>
        </pc:graphicFrameChg>
        <pc:picChg chg="add del mod">
          <ac:chgData name="a43160 Nguyễn Thị Thanh Mai" userId="abc343ef-da04-4c31-b2ac-c975919dc71a" providerId="ADAL" clId="{54E5EAF3-0A3F-4A58-9B13-D175E95C5B4E}" dt="2024-01-17T19:43:22.183" v="1435" actId="1076"/>
          <ac:picMkLst>
            <pc:docMk/>
            <pc:sldMk cId="3686092840" sldId="282"/>
            <ac:picMk id="6" creationId="{BE4BEFA2-1B8C-02C5-54C6-62D37C79E448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22.183" v="1435" actId="1076"/>
          <ac:picMkLst>
            <pc:docMk/>
            <pc:sldMk cId="3686092840" sldId="282"/>
            <ac:picMk id="7" creationId="{AD2019F3-73B4-D562-E292-87F2705BFB01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22.183" v="1435" actId="1076"/>
          <ac:picMkLst>
            <pc:docMk/>
            <pc:sldMk cId="3686092840" sldId="282"/>
            <ac:picMk id="8" creationId="{98E7CA77-8212-91FC-ED30-64E8228B3D8D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22.183" v="1435" actId="1076"/>
          <ac:picMkLst>
            <pc:docMk/>
            <pc:sldMk cId="3686092840" sldId="282"/>
            <ac:picMk id="9" creationId="{602442BD-85EC-2B13-E745-4E1B0032C7F7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22.183" v="1435" actId="1076"/>
          <ac:picMkLst>
            <pc:docMk/>
            <pc:sldMk cId="3686092840" sldId="282"/>
            <ac:picMk id="10" creationId="{8521B219-2E7A-8405-9D6E-A7345D13A308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30.271" v="1437" actId="21"/>
          <ac:picMkLst>
            <pc:docMk/>
            <pc:sldMk cId="3686092840" sldId="282"/>
            <ac:picMk id="14" creationId="{BE4BEFA2-1B8C-02C5-54C6-62D37C79E448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43.078" v="1441" actId="21"/>
          <ac:picMkLst>
            <pc:docMk/>
            <pc:sldMk cId="3686092840" sldId="282"/>
            <ac:picMk id="15" creationId="{AD2019F3-73B4-D562-E292-87F2705BFB01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40.771" v="1440" actId="21"/>
          <ac:picMkLst>
            <pc:docMk/>
            <pc:sldMk cId="3686092840" sldId="282"/>
            <ac:picMk id="16" creationId="{98E7CA77-8212-91FC-ED30-64E8228B3D8D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37.410" v="1439" actId="21"/>
          <ac:picMkLst>
            <pc:docMk/>
            <pc:sldMk cId="3686092840" sldId="282"/>
            <ac:picMk id="17" creationId="{602442BD-85EC-2B13-E745-4E1B0032C7F7}"/>
          </ac:picMkLst>
        </pc:picChg>
        <pc:picChg chg="add del mod">
          <ac:chgData name="a43160 Nguyễn Thị Thanh Mai" userId="abc343ef-da04-4c31-b2ac-c975919dc71a" providerId="ADAL" clId="{54E5EAF3-0A3F-4A58-9B13-D175E95C5B4E}" dt="2024-01-17T19:43:32.611" v="1438" actId="21"/>
          <ac:picMkLst>
            <pc:docMk/>
            <pc:sldMk cId="3686092840" sldId="282"/>
            <ac:picMk id="18" creationId="{8521B219-2E7A-8405-9D6E-A7345D13A308}"/>
          </ac:picMkLst>
        </pc:picChg>
        <pc:picChg chg="add mod">
          <ac:chgData name="a43160 Nguyễn Thị Thanh Mai" userId="abc343ef-da04-4c31-b2ac-c975919dc71a" providerId="ADAL" clId="{54E5EAF3-0A3F-4A58-9B13-D175E95C5B4E}" dt="2024-01-17T20:02:46.854" v="1611" actId="1076"/>
          <ac:picMkLst>
            <pc:docMk/>
            <pc:sldMk cId="3686092840" sldId="282"/>
            <ac:picMk id="21" creationId="{E7EC97B2-F040-7A73-49BE-2B6F55B734F8}"/>
          </ac:picMkLst>
        </pc:picChg>
      </pc:sldChg>
      <pc:sldChg chg="new del">
        <pc:chgData name="a43160 Nguyễn Thị Thanh Mai" userId="abc343ef-da04-4c31-b2ac-c975919dc71a" providerId="ADAL" clId="{54E5EAF3-0A3F-4A58-9B13-D175E95C5B4E}" dt="2024-01-17T20:05:37.641" v="1637" actId="680"/>
        <pc:sldMkLst>
          <pc:docMk/>
          <pc:sldMk cId="3250587441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B32D8-F2F5-4077-9D57-68A85C8F898A}" type="doc">
      <dgm:prSet loTypeId="urn:microsoft.com/office/officeart/2008/layout/PictureStrip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6E36D5-560C-4F1F-865A-BDCA471BDC10}">
      <dgm:prSet phldrT="[Văn bản]" custT="1"/>
      <dgm:spPr/>
      <dgm:t>
        <a:bodyPr/>
        <a:lstStyle/>
        <a:p>
          <a:r>
            <a:rPr lang="en-US" sz="3600" b="1" dirty="0">
              <a:latin typeface="+mn-lt"/>
            </a:rPr>
            <a:t>A42550</a:t>
          </a:r>
          <a:r>
            <a:rPr lang="en-US" sz="3600" b="1" dirty="0">
              <a:latin typeface="+mj-lt"/>
            </a:rPr>
            <a:t> </a:t>
          </a:r>
          <a:br>
            <a:rPr lang="en-US" sz="3600" dirty="0">
              <a:latin typeface="+mj-lt"/>
            </a:rPr>
          </a:br>
          <a:r>
            <a:rPr lang="en-US" sz="3200" dirty="0" err="1">
              <a:latin typeface="+mn-lt"/>
            </a:rPr>
            <a:t>Trần</a:t>
          </a:r>
          <a:r>
            <a:rPr lang="en-US" sz="3200" dirty="0">
              <a:latin typeface="+mn-lt"/>
            </a:rPr>
            <a:t> Kim Quang</a:t>
          </a:r>
        </a:p>
      </dgm:t>
    </dgm:pt>
    <dgm:pt modelId="{20A30E1E-7794-42E1-9A2B-EC46650A95C1}" type="parTrans" cxnId="{337C63BB-3DBA-4E8A-B4FC-6A9E3F9831F6}">
      <dgm:prSet/>
      <dgm:spPr/>
      <dgm:t>
        <a:bodyPr/>
        <a:lstStyle/>
        <a:p>
          <a:endParaRPr lang="en-US"/>
        </a:p>
      </dgm:t>
    </dgm:pt>
    <dgm:pt modelId="{3905FB01-CA58-4E53-813D-D0FC7D6D2D31}" type="sibTrans" cxnId="{337C63BB-3DBA-4E8A-B4FC-6A9E3F9831F6}">
      <dgm:prSet/>
      <dgm:spPr/>
      <dgm:t>
        <a:bodyPr/>
        <a:lstStyle/>
        <a:p>
          <a:endParaRPr lang="en-US"/>
        </a:p>
      </dgm:t>
    </dgm:pt>
    <dgm:pt modelId="{3201F4E3-CBB4-4770-ABB8-06475F061B75}">
      <dgm:prSet phldrT="[Văn bản]" custT="1"/>
      <dgm:spPr/>
      <dgm:t>
        <a:bodyPr/>
        <a:lstStyle/>
        <a:p>
          <a:r>
            <a:rPr lang="en-US" sz="3600" b="1" dirty="0"/>
            <a:t>A43160</a:t>
          </a:r>
          <a:r>
            <a:rPr lang="en-US" sz="4000" dirty="0"/>
            <a:t> </a:t>
          </a:r>
          <a:br>
            <a:rPr lang="en-US" sz="4000" dirty="0"/>
          </a:br>
          <a:r>
            <a:rPr lang="en-US" sz="3200" dirty="0"/>
            <a:t>Nguyễn Thị Thanh Mai</a:t>
          </a:r>
        </a:p>
      </dgm:t>
    </dgm:pt>
    <dgm:pt modelId="{4BE5A440-132F-40F3-A9AA-FA07035EDE23}" type="parTrans" cxnId="{F3F10F9F-B12E-4E2C-ACBF-B4E62D6E1F99}">
      <dgm:prSet/>
      <dgm:spPr/>
      <dgm:t>
        <a:bodyPr/>
        <a:lstStyle/>
        <a:p>
          <a:endParaRPr lang="en-US"/>
        </a:p>
      </dgm:t>
    </dgm:pt>
    <dgm:pt modelId="{FAF0A5B3-7BDA-441F-92F0-76DAC6CDACF0}" type="sibTrans" cxnId="{F3F10F9F-B12E-4E2C-ACBF-B4E62D6E1F99}">
      <dgm:prSet/>
      <dgm:spPr/>
      <dgm:t>
        <a:bodyPr/>
        <a:lstStyle/>
        <a:p>
          <a:endParaRPr lang="en-US"/>
        </a:p>
      </dgm:t>
    </dgm:pt>
    <dgm:pt modelId="{960DE00D-B73F-4D7D-8EAF-E31952DEDA98}">
      <dgm:prSet phldrT="[Văn bản]" custT="1"/>
      <dgm:spPr/>
      <dgm:t>
        <a:bodyPr/>
        <a:lstStyle/>
        <a:p>
          <a:r>
            <a:rPr lang="en-US" sz="3600" b="1" dirty="0"/>
            <a:t>A42031</a:t>
          </a:r>
          <a:br>
            <a:rPr lang="en-US" sz="3600" dirty="0"/>
          </a:br>
          <a:r>
            <a:rPr lang="en-US" sz="3200" dirty="0"/>
            <a:t>Lê Hoàng Anh </a:t>
          </a:r>
        </a:p>
      </dgm:t>
    </dgm:pt>
    <dgm:pt modelId="{BB8DB40D-3AB4-48CB-AE88-299F8CE2091D}" type="parTrans" cxnId="{1D4AAD85-095B-42E1-94D3-4DC8C841A0D3}">
      <dgm:prSet/>
      <dgm:spPr/>
      <dgm:t>
        <a:bodyPr/>
        <a:lstStyle/>
        <a:p>
          <a:endParaRPr lang="en-US"/>
        </a:p>
      </dgm:t>
    </dgm:pt>
    <dgm:pt modelId="{54794C2C-99F7-47B6-8E4B-67DA04ACF365}" type="sibTrans" cxnId="{1D4AAD85-095B-42E1-94D3-4DC8C841A0D3}">
      <dgm:prSet/>
      <dgm:spPr/>
      <dgm:t>
        <a:bodyPr/>
        <a:lstStyle/>
        <a:p>
          <a:endParaRPr lang="en-US"/>
        </a:p>
      </dgm:t>
    </dgm:pt>
    <dgm:pt modelId="{448B627E-356E-453E-8B5C-3BCBEEA84D39}" type="pres">
      <dgm:prSet presAssocID="{50CB32D8-F2F5-4077-9D57-68A85C8F898A}" presName="Name0" presStyleCnt="0">
        <dgm:presLayoutVars>
          <dgm:dir/>
          <dgm:resizeHandles val="exact"/>
        </dgm:presLayoutVars>
      </dgm:prSet>
      <dgm:spPr/>
    </dgm:pt>
    <dgm:pt modelId="{116DFB3D-8DA9-4F03-8048-202CF11130D9}" type="pres">
      <dgm:prSet presAssocID="{2B6E36D5-560C-4F1F-865A-BDCA471BDC10}" presName="composite" presStyleCnt="0"/>
      <dgm:spPr/>
    </dgm:pt>
    <dgm:pt modelId="{82020B1B-40F6-4C9E-ABFA-55D28F21C338}" type="pres">
      <dgm:prSet presAssocID="{2B6E36D5-560C-4F1F-865A-BDCA471BDC10}" presName="rect1" presStyleLbl="trAlignAcc1" presStyleIdx="0" presStyleCnt="3">
        <dgm:presLayoutVars>
          <dgm:bulletEnabled val="1"/>
        </dgm:presLayoutVars>
      </dgm:prSet>
      <dgm:spPr/>
    </dgm:pt>
    <dgm:pt modelId="{5084DBDF-8253-41B8-BF08-19F7541357A4}" type="pres">
      <dgm:prSet presAssocID="{2B6E36D5-560C-4F1F-865A-BDCA471BDC10}" presName="rect2" presStyleLbl="fgImgPlace1" presStyleIdx="0" presStyleCnt="3" custLinFactNeighborX="-26684" custLinFactNeighborY="-1207"/>
      <dgm:spPr>
        <a:blipFill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A5C5739A-1FD7-41F8-B629-C8C43D7F063F}" type="pres">
      <dgm:prSet presAssocID="{3905FB01-CA58-4E53-813D-D0FC7D6D2D31}" presName="sibTrans" presStyleCnt="0"/>
      <dgm:spPr/>
    </dgm:pt>
    <dgm:pt modelId="{0B226415-BF46-4F8E-A7F7-FCE91EEB9349}" type="pres">
      <dgm:prSet presAssocID="{3201F4E3-CBB4-4770-ABB8-06475F061B75}" presName="composite" presStyleCnt="0"/>
      <dgm:spPr/>
    </dgm:pt>
    <dgm:pt modelId="{EB03ECB2-E82B-4600-A540-584D98DE428A}" type="pres">
      <dgm:prSet presAssocID="{3201F4E3-CBB4-4770-ABB8-06475F061B75}" presName="rect1" presStyleLbl="trAlignAcc1" presStyleIdx="1" presStyleCnt="3">
        <dgm:presLayoutVars>
          <dgm:bulletEnabled val="1"/>
        </dgm:presLayoutVars>
      </dgm:prSet>
      <dgm:spPr/>
    </dgm:pt>
    <dgm:pt modelId="{F3AA0BF8-7659-4928-A4E1-C287C0D252A4}" type="pres">
      <dgm:prSet presAssocID="{3201F4E3-CBB4-4770-ABB8-06475F061B75}" presName="rect2" presStyleLbl="fgImgPlace1" presStyleIdx="1" presStyleCnt="3" custLinFactNeighborX="-28134" custLinFactNeighborY="-232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049D9E92-507B-4356-B575-9B26A3EC1D33}" type="pres">
      <dgm:prSet presAssocID="{FAF0A5B3-7BDA-441F-92F0-76DAC6CDACF0}" presName="sibTrans" presStyleCnt="0"/>
      <dgm:spPr/>
    </dgm:pt>
    <dgm:pt modelId="{1900239F-BFDA-4ECD-BFF4-1C732481B4B9}" type="pres">
      <dgm:prSet presAssocID="{960DE00D-B73F-4D7D-8EAF-E31952DEDA98}" presName="composite" presStyleCnt="0"/>
      <dgm:spPr/>
    </dgm:pt>
    <dgm:pt modelId="{42DB4A9B-6999-4845-B560-8CBCCE64CA5D}" type="pres">
      <dgm:prSet presAssocID="{960DE00D-B73F-4D7D-8EAF-E31952DEDA98}" presName="rect1" presStyleLbl="trAlignAcc1" presStyleIdx="2" presStyleCnt="3">
        <dgm:presLayoutVars>
          <dgm:bulletEnabled val="1"/>
        </dgm:presLayoutVars>
      </dgm:prSet>
      <dgm:spPr/>
    </dgm:pt>
    <dgm:pt modelId="{9042F620-938B-40C0-BEC8-BA38F4839759}" type="pres">
      <dgm:prSet presAssocID="{960DE00D-B73F-4D7D-8EAF-E31952DEDA98}" presName="rect2" presStyleLbl="fgImgPlace1" presStyleIdx="2" presStyleCnt="3" custLinFactNeighborX="-28134" custLinFactNeighborY="-1044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</dgm:ptLst>
  <dgm:cxnLst>
    <dgm:cxn modelId="{8AA22E1C-9D07-4536-B42A-4427D17A4A3E}" type="presOf" srcId="{2B6E36D5-560C-4F1F-865A-BDCA471BDC10}" destId="{82020B1B-40F6-4C9E-ABFA-55D28F21C338}" srcOrd="0" destOrd="0" presId="urn:microsoft.com/office/officeart/2008/layout/PictureStrips"/>
    <dgm:cxn modelId="{898CE581-2817-49E3-AF2A-099798150BF2}" type="presOf" srcId="{3201F4E3-CBB4-4770-ABB8-06475F061B75}" destId="{EB03ECB2-E82B-4600-A540-584D98DE428A}" srcOrd="0" destOrd="0" presId="urn:microsoft.com/office/officeart/2008/layout/PictureStrips"/>
    <dgm:cxn modelId="{1D4AAD85-095B-42E1-94D3-4DC8C841A0D3}" srcId="{50CB32D8-F2F5-4077-9D57-68A85C8F898A}" destId="{960DE00D-B73F-4D7D-8EAF-E31952DEDA98}" srcOrd="2" destOrd="0" parTransId="{BB8DB40D-3AB4-48CB-AE88-299F8CE2091D}" sibTransId="{54794C2C-99F7-47B6-8E4B-67DA04ACF365}"/>
    <dgm:cxn modelId="{F3F10F9F-B12E-4E2C-ACBF-B4E62D6E1F99}" srcId="{50CB32D8-F2F5-4077-9D57-68A85C8F898A}" destId="{3201F4E3-CBB4-4770-ABB8-06475F061B75}" srcOrd="1" destOrd="0" parTransId="{4BE5A440-132F-40F3-A9AA-FA07035EDE23}" sibTransId="{FAF0A5B3-7BDA-441F-92F0-76DAC6CDACF0}"/>
    <dgm:cxn modelId="{73F2ABB2-BA48-49C1-8EC3-6E25FA67D8E7}" type="presOf" srcId="{50CB32D8-F2F5-4077-9D57-68A85C8F898A}" destId="{448B627E-356E-453E-8B5C-3BCBEEA84D39}" srcOrd="0" destOrd="0" presId="urn:microsoft.com/office/officeart/2008/layout/PictureStrips"/>
    <dgm:cxn modelId="{337C63BB-3DBA-4E8A-B4FC-6A9E3F9831F6}" srcId="{50CB32D8-F2F5-4077-9D57-68A85C8F898A}" destId="{2B6E36D5-560C-4F1F-865A-BDCA471BDC10}" srcOrd="0" destOrd="0" parTransId="{20A30E1E-7794-42E1-9A2B-EC46650A95C1}" sibTransId="{3905FB01-CA58-4E53-813D-D0FC7D6D2D31}"/>
    <dgm:cxn modelId="{D20ADDBF-EF7D-4B55-8534-73E0E1DF28AB}" type="presOf" srcId="{960DE00D-B73F-4D7D-8EAF-E31952DEDA98}" destId="{42DB4A9B-6999-4845-B560-8CBCCE64CA5D}" srcOrd="0" destOrd="0" presId="urn:microsoft.com/office/officeart/2008/layout/PictureStrips"/>
    <dgm:cxn modelId="{A22726E1-7FCD-4EBF-9CD4-35C672402354}" type="presParOf" srcId="{448B627E-356E-453E-8B5C-3BCBEEA84D39}" destId="{116DFB3D-8DA9-4F03-8048-202CF11130D9}" srcOrd="0" destOrd="0" presId="urn:microsoft.com/office/officeart/2008/layout/PictureStrips"/>
    <dgm:cxn modelId="{12AE05E5-D317-400D-840E-61B9C4994861}" type="presParOf" srcId="{116DFB3D-8DA9-4F03-8048-202CF11130D9}" destId="{82020B1B-40F6-4C9E-ABFA-55D28F21C338}" srcOrd="0" destOrd="0" presId="urn:microsoft.com/office/officeart/2008/layout/PictureStrips"/>
    <dgm:cxn modelId="{C909490C-042C-49F4-A5CA-D747E6EBA157}" type="presParOf" srcId="{116DFB3D-8DA9-4F03-8048-202CF11130D9}" destId="{5084DBDF-8253-41B8-BF08-19F7541357A4}" srcOrd="1" destOrd="0" presId="urn:microsoft.com/office/officeart/2008/layout/PictureStrips"/>
    <dgm:cxn modelId="{B6CCB77A-5499-460A-89BA-11A2F9D69DCB}" type="presParOf" srcId="{448B627E-356E-453E-8B5C-3BCBEEA84D39}" destId="{A5C5739A-1FD7-41F8-B629-C8C43D7F063F}" srcOrd="1" destOrd="0" presId="urn:microsoft.com/office/officeart/2008/layout/PictureStrips"/>
    <dgm:cxn modelId="{8C739163-7ADC-44FC-9C1C-D8B7881D3CD0}" type="presParOf" srcId="{448B627E-356E-453E-8B5C-3BCBEEA84D39}" destId="{0B226415-BF46-4F8E-A7F7-FCE91EEB9349}" srcOrd="2" destOrd="0" presId="urn:microsoft.com/office/officeart/2008/layout/PictureStrips"/>
    <dgm:cxn modelId="{F03A54E1-AB5B-4B5D-A5A0-E9BE40E96ADE}" type="presParOf" srcId="{0B226415-BF46-4F8E-A7F7-FCE91EEB9349}" destId="{EB03ECB2-E82B-4600-A540-584D98DE428A}" srcOrd="0" destOrd="0" presId="urn:microsoft.com/office/officeart/2008/layout/PictureStrips"/>
    <dgm:cxn modelId="{7888B917-28EC-45F5-8D70-997E74C6A09C}" type="presParOf" srcId="{0B226415-BF46-4F8E-A7F7-FCE91EEB9349}" destId="{F3AA0BF8-7659-4928-A4E1-C287C0D252A4}" srcOrd="1" destOrd="0" presId="urn:microsoft.com/office/officeart/2008/layout/PictureStrips"/>
    <dgm:cxn modelId="{A19AE729-EBE2-463F-A455-3008F22922BB}" type="presParOf" srcId="{448B627E-356E-453E-8B5C-3BCBEEA84D39}" destId="{049D9E92-507B-4356-B575-9B26A3EC1D33}" srcOrd="3" destOrd="0" presId="urn:microsoft.com/office/officeart/2008/layout/PictureStrips"/>
    <dgm:cxn modelId="{A3218743-483F-4F8D-AA49-DA4465505DB9}" type="presParOf" srcId="{448B627E-356E-453E-8B5C-3BCBEEA84D39}" destId="{1900239F-BFDA-4ECD-BFF4-1C732481B4B9}" srcOrd="4" destOrd="0" presId="urn:microsoft.com/office/officeart/2008/layout/PictureStrips"/>
    <dgm:cxn modelId="{A8F01B60-B629-44A3-83AE-085800814097}" type="presParOf" srcId="{1900239F-BFDA-4ECD-BFF4-1C732481B4B9}" destId="{42DB4A9B-6999-4845-B560-8CBCCE64CA5D}" srcOrd="0" destOrd="0" presId="urn:microsoft.com/office/officeart/2008/layout/PictureStrips"/>
    <dgm:cxn modelId="{21C96D79-A783-41EB-A172-D8B505CCEDA6}" type="presParOf" srcId="{1900239F-BFDA-4ECD-BFF4-1C732481B4B9}" destId="{9042F620-938B-40C0-BEC8-BA38F483975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20B1B-40F6-4C9E-ABFA-55D28F21C338}">
      <dsp:nvSpPr>
        <dsp:cNvPr id="0" name=""/>
        <dsp:cNvSpPr/>
      </dsp:nvSpPr>
      <dsp:spPr>
        <a:xfrm>
          <a:off x="2660455" y="477610"/>
          <a:ext cx="6085023" cy="19015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997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+mn-lt"/>
            </a:rPr>
            <a:t>A42550</a:t>
          </a:r>
          <a:r>
            <a:rPr lang="en-US" sz="3600" b="1" kern="1200" dirty="0">
              <a:latin typeface="+mj-lt"/>
            </a:rPr>
            <a:t> </a:t>
          </a:r>
          <a:br>
            <a:rPr lang="en-US" sz="3600" kern="1200" dirty="0">
              <a:latin typeface="+mj-lt"/>
            </a:rPr>
          </a:br>
          <a:r>
            <a:rPr lang="en-US" sz="3200" kern="1200" dirty="0" err="1">
              <a:latin typeface="+mn-lt"/>
            </a:rPr>
            <a:t>Trần</a:t>
          </a:r>
          <a:r>
            <a:rPr lang="en-US" sz="3200" kern="1200" dirty="0">
              <a:latin typeface="+mn-lt"/>
            </a:rPr>
            <a:t> Kim Quang</a:t>
          </a:r>
        </a:p>
      </dsp:txBody>
      <dsp:txXfrm>
        <a:off x="2660455" y="477610"/>
        <a:ext cx="6085023" cy="1901569"/>
      </dsp:txXfrm>
    </dsp:sp>
    <dsp:sp modelId="{5084DBDF-8253-41B8-BF08-19F7541357A4}">
      <dsp:nvSpPr>
        <dsp:cNvPr id="0" name=""/>
        <dsp:cNvSpPr/>
      </dsp:nvSpPr>
      <dsp:spPr>
        <a:xfrm>
          <a:off x="2051722" y="178839"/>
          <a:ext cx="1331098" cy="199664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3ECB2-E82B-4600-A540-584D98DE428A}">
      <dsp:nvSpPr>
        <dsp:cNvPr id="0" name=""/>
        <dsp:cNvSpPr/>
      </dsp:nvSpPr>
      <dsp:spPr>
        <a:xfrm>
          <a:off x="2660455" y="2871475"/>
          <a:ext cx="6085023" cy="19015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997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A43160</a:t>
          </a:r>
          <a:r>
            <a:rPr lang="en-US" sz="4000" kern="1200" dirty="0"/>
            <a:t> </a:t>
          </a:r>
          <a:br>
            <a:rPr lang="en-US" sz="4000" kern="1200" dirty="0"/>
          </a:br>
          <a:r>
            <a:rPr lang="en-US" sz="3200" kern="1200" dirty="0"/>
            <a:t>Nguyễn Thị Thanh Mai</a:t>
          </a:r>
        </a:p>
      </dsp:txBody>
      <dsp:txXfrm>
        <a:off x="2660455" y="2871475"/>
        <a:ext cx="6085023" cy="1901569"/>
      </dsp:txXfrm>
    </dsp:sp>
    <dsp:sp modelId="{F3AA0BF8-7659-4928-A4E1-C287C0D252A4}">
      <dsp:nvSpPr>
        <dsp:cNvPr id="0" name=""/>
        <dsp:cNvSpPr/>
      </dsp:nvSpPr>
      <dsp:spPr>
        <a:xfrm>
          <a:off x="2032421" y="2592172"/>
          <a:ext cx="1331098" cy="199664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B4A9B-6999-4845-B560-8CBCCE64CA5D}">
      <dsp:nvSpPr>
        <dsp:cNvPr id="0" name=""/>
        <dsp:cNvSpPr/>
      </dsp:nvSpPr>
      <dsp:spPr>
        <a:xfrm>
          <a:off x="2660455" y="5265340"/>
          <a:ext cx="6085023" cy="19015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997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A42031</a:t>
          </a:r>
          <a:br>
            <a:rPr lang="en-US" sz="3600" kern="1200" dirty="0"/>
          </a:br>
          <a:r>
            <a:rPr lang="en-US" sz="3200" kern="1200" dirty="0"/>
            <a:t>Lê Hoàng Anh </a:t>
          </a:r>
        </a:p>
      </dsp:txBody>
      <dsp:txXfrm>
        <a:off x="2660455" y="5265340"/>
        <a:ext cx="6085023" cy="1901569"/>
      </dsp:txXfrm>
    </dsp:sp>
    <dsp:sp modelId="{9042F620-938B-40C0-BEC8-BA38F4839759}">
      <dsp:nvSpPr>
        <dsp:cNvPr id="0" name=""/>
        <dsp:cNvSpPr/>
      </dsp:nvSpPr>
      <dsp:spPr>
        <a:xfrm>
          <a:off x="2032421" y="4969824"/>
          <a:ext cx="1331098" cy="199664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C96C-9334-96BD-097A-F406C09A8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B95DC-8C20-206E-1446-B7DE1491A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BB8B-7B21-134B-4026-1B8C98FB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E1BB7-7B58-D98B-26CF-E607EBC4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00AB2-BE2E-4BBA-549B-C567DAF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4073-E1C7-3BD3-2E9D-46286D4B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40E0C-0485-A51D-03CA-9E0BEDFB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7496A-3E38-E35D-7665-6B326C00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88E9-D09F-1C8E-D52C-62A2CBEE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3A888-91F2-0765-8841-F7BB9607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9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EC41C-E4B6-A560-8DF2-BEF179B6F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F2EB2-4896-E2D2-49F0-91D21EEEB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6F1F-0608-3429-4ED2-7CBF6F1C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B56ED-6C02-D242-2CCB-8D5CB7ECE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38C4-C919-EE59-08B2-DC87D005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F6B8-644C-8164-8365-C6B0135A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BFD-73E5-5DF3-41A5-52148176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970A4-83B6-A3B3-BC87-F2AA83D3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21C81-032D-00B7-9C45-0922AD1F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A837-F589-9FDC-A1B2-E5693E4E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ADFF-A124-8A9D-8C93-CA335E02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5A17-8561-EE42-16C2-121F95EBD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5EDE0-2133-2FC4-6B34-1EBF3CF5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16E2-DA0F-68D3-4D72-91CE6418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26ABB-2916-CA4A-F536-BE260292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4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BDD3-5B29-9726-20F0-802C7DFB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9E259-B734-744A-F479-6358FC0C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8076A-7BF7-C6AA-B472-17B9C3B1F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D8CCC-CD86-C448-829C-50440D6C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D7470-C4A2-F390-77A1-F40AC9CB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90A88-D466-754E-4AAE-A3EEBCCD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4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9AB8-CD34-AB6C-BB0C-D79B3A1A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E271-BEEB-5C99-8CD0-A20627577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876F-6204-C8C9-D4F6-74DB23CD6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D9C62-5B24-905F-D846-FE9C893E4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B32FD-DB07-9605-0EC8-274066294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88BB69-F34D-7412-3B86-3F7AF6F9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217CA-5087-64E7-2EFD-FBEA4955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862AC-797C-D8C7-FC09-0B85224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EC69-00CF-B4ED-6DB6-E72EF85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C6947-F020-80B5-5991-8CF0B414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8525F-147D-5E43-2E9E-6AA9CCE7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21C33-AD7A-8E2A-ED5B-A73F0140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917B5-EFB2-862C-F9C7-C0396860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DCF84-9B23-3781-42B3-1E6C50DF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845F2-1B75-A9F5-EB00-98E7EABA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9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B413-E943-8DE0-4C80-09A79132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1281-0D60-A6A1-446C-FCEB1D1A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64D81-24F3-2E21-BE73-AA315D47B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9390-CDDB-CEC9-2277-7C66B80B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095F-07FA-5E65-1406-448949C2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B0616-6653-363C-334B-C26181B3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1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E3F7-DAE1-807E-DEE0-1F9B2EC2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654C8-EFC3-4FB2-0D77-3CBB68711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9987D-F361-459C-29C0-F4ABA021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C3BD3-5CE9-CA98-0FE1-D0EC7A08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BE917-DC53-5BBB-1020-C823CB6C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C9F3-FE7D-A392-8A34-19534AD9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8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94D93-491C-0ACC-8FB8-D9E423DD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83453-2C59-1D45-3EA9-900DD37C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21ED7-F9D6-E6BE-BB30-929E9CE30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EBB78-E97C-937F-49E9-46894F3A1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70176-451E-C4B9-453B-9496D27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51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1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diagramData" Target="../diagrams/data1.xml"/><Relationship Id="rId10" Type="http://schemas.openxmlformats.org/officeDocument/2006/relationships/image" Target="../media/image21.svg"/><Relationship Id="rId19" Type="http://schemas.microsoft.com/office/2007/relationships/diagramDrawing" Target="../diagrams/drawing1.xml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19.sv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1.sv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1.svg"/><Relationship Id="rId17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8.pn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43993" y="6679474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86943">
            <a:off x="2723758" y="975381"/>
            <a:ext cx="13289654" cy="8336237"/>
          </a:xfrm>
          <a:custGeom>
            <a:avLst/>
            <a:gdLst/>
            <a:ahLst/>
            <a:cxnLst/>
            <a:rect l="l" t="t" r="r" b="b"/>
            <a:pathLst>
              <a:path w="13289654" h="8336237">
                <a:moveTo>
                  <a:pt x="0" y="0"/>
                </a:moveTo>
                <a:lnTo>
                  <a:pt x="13289654" y="0"/>
                </a:lnTo>
                <a:lnTo>
                  <a:pt x="13289654" y="8336238"/>
                </a:lnTo>
                <a:lnTo>
                  <a:pt x="0" y="833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132186" y="3544119"/>
            <a:ext cx="11567619" cy="3143326"/>
            <a:chOff x="133883" y="1678988"/>
            <a:chExt cx="15423490" cy="4191100"/>
          </a:xfrm>
        </p:grpSpPr>
        <p:sp>
          <p:nvSpPr>
            <p:cNvPr id="6" name="TextBox 6"/>
            <p:cNvSpPr txBox="1"/>
            <p:nvPr/>
          </p:nvSpPr>
          <p:spPr>
            <a:xfrm rot="21293607">
              <a:off x="133883" y="1678988"/>
              <a:ext cx="15038372" cy="339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1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Dreaming Outloud Sans"/>
                </a:rPr>
                <a:t>Prudential Life Insurance Assessment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21293607">
              <a:off x="741898" y="5205461"/>
              <a:ext cx="14815475" cy="664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1" dirty="0"/>
                <a:t>PHÂN LOẠI RỦI RO KHÁCH HÀNG MUA BẢO HIỂM</a:t>
              </a:r>
              <a:endParaRPr lang="en-US" sz="2800" b="1" dirty="0">
                <a:solidFill>
                  <a:srgbClr val="000000"/>
                </a:solidFill>
                <a:latin typeface="Codec Pro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4768867">
            <a:off x="15991206" y="-1382855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5403" y="6679474"/>
            <a:ext cx="693677" cy="760005"/>
          </a:xfrm>
          <a:custGeom>
            <a:avLst/>
            <a:gdLst/>
            <a:ahLst/>
            <a:cxnLst/>
            <a:rect l="l" t="t" r="r" b="b"/>
            <a:pathLst>
              <a:path w="693677" h="760005">
                <a:moveTo>
                  <a:pt x="0" y="0"/>
                </a:moveTo>
                <a:lnTo>
                  <a:pt x="693677" y="0"/>
                </a:lnTo>
                <a:lnTo>
                  <a:pt x="693677" y="760005"/>
                </a:lnTo>
                <a:lnTo>
                  <a:pt x="0" y="76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30139" y="2064603"/>
            <a:ext cx="685955" cy="751544"/>
          </a:xfrm>
          <a:custGeom>
            <a:avLst/>
            <a:gdLst/>
            <a:ahLst/>
            <a:cxnLst/>
            <a:rect l="l" t="t" r="r" b="b"/>
            <a:pathLst>
              <a:path w="685955" h="751544">
                <a:moveTo>
                  <a:pt x="0" y="0"/>
                </a:moveTo>
                <a:lnTo>
                  <a:pt x="685954" y="0"/>
                </a:lnTo>
                <a:lnTo>
                  <a:pt x="685954" y="751544"/>
                </a:lnTo>
                <a:lnTo>
                  <a:pt x="0" y="751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54782">
            <a:off x="13828663" y="674984"/>
            <a:ext cx="1557917" cy="2237218"/>
          </a:xfrm>
          <a:custGeom>
            <a:avLst/>
            <a:gdLst/>
            <a:ahLst/>
            <a:cxnLst/>
            <a:rect l="l" t="t" r="r" b="b"/>
            <a:pathLst>
              <a:path w="1557917" h="2237218">
                <a:moveTo>
                  <a:pt x="0" y="0"/>
                </a:moveTo>
                <a:lnTo>
                  <a:pt x="1557917" y="0"/>
                </a:lnTo>
                <a:lnTo>
                  <a:pt x="1557917" y="2237218"/>
                </a:lnTo>
                <a:lnTo>
                  <a:pt x="0" y="2237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33080" y="8736874"/>
            <a:ext cx="9475146" cy="2325718"/>
          </a:xfrm>
          <a:custGeom>
            <a:avLst/>
            <a:gdLst/>
            <a:ahLst/>
            <a:cxnLst/>
            <a:rect l="l" t="t" r="r" b="b"/>
            <a:pathLst>
              <a:path w="9475146" h="2325718">
                <a:moveTo>
                  <a:pt x="0" y="0"/>
                </a:moveTo>
                <a:lnTo>
                  <a:pt x="9475147" y="0"/>
                </a:lnTo>
                <a:lnTo>
                  <a:pt x="9475147" y="2325718"/>
                </a:lnTo>
                <a:lnTo>
                  <a:pt x="0" y="2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35366">
            <a:off x="16490958" y="7614413"/>
            <a:ext cx="1005688" cy="1142827"/>
          </a:xfrm>
          <a:custGeom>
            <a:avLst/>
            <a:gdLst/>
            <a:ahLst/>
            <a:cxnLst/>
            <a:rect l="l" t="t" r="r" b="b"/>
            <a:pathLst>
              <a:path w="1005688" h="1142827">
                <a:moveTo>
                  <a:pt x="0" y="0"/>
                </a:moveTo>
                <a:lnTo>
                  <a:pt x="1005688" y="0"/>
                </a:lnTo>
                <a:lnTo>
                  <a:pt x="1005688" y="1142827"/>
                </a:lnTo>
                <a:lnTo>
                  <a:pt x="0" y="11428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EDAD87E-3EF9-409F-B841-5874BE5716DE}"/>
              </a:ext>
            </a:extLst>
          </p:cNvPr>
          <p:cNvSpPr txBox="1"/>
          <p:nvPr/>
        </p:nvSpPr>
        <p:spPr>
          <a:xfrm rot="21302045">
            <a:off x="5145365" y="7229377"/>
            <a:ext cx="8389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Giáo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r>
              <a:rPr lang="en-US" sz="3200" dirty="0"/>
              <a:t> </a:t>
            </a: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dẫn</a:t>
            </a:r>
            <a:r>
              <a:rPr lang="en-US" sz="3200" dirty="0"/>
              <a:t>: </a:t>
            </a:r>
            <a:r>
              <a:rPr lang="en-US" sz="3200" dirty="0" err="1"/>
              <a:t>Th.S</a:t>
            </a:r>
            <a:r>
              <a:rPr lang="en-US" sz="3200" dirty="0"/>
              <a:t>. </a:t>
            </a:r>
            <a:r>
              <a:rPr lang="en-US" sz="3200" dirty="0" err="1"/>
              <a:t>Đinh</a:t>
            </a:r>
            <a:r>
              <a:rPr lang="en-US" sz="3200" dirty="0"/>
              <a:t> </a:t>
            </a:r>
            <a:r>
              <a:rPr lang="en-US" sz="3200" dirty="0" err="1"/>
              <a:t>Thủy</a:t>
            </a:r>
            <a:r>
              <a:rPr lang="en-US" sz="3200" dirty="0"/>
              <a:t> Tiên</a:t>
            </a:r>
          </a:p>
          <a:p>
            <a:r>
              <a:rPr lang="en-US" sz="3200" dirty="0" err="1"/>
              <a:t>Nhóm</a:t>
            </a:r>
            <a:r>
              <a:rPr lang="en-US" sz="3200" dirty="0"/>
              <a:t>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368E33-D858-9C34-EAFB-5A68B56037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0D099-56DE-43E6-B48F-663DE300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289" y="1163782"/>
            <a:ext cx="5733299" cy="506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A47AD-ADB1-2F5E-5972-81C04728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96" y="1150066"/>
            <a:ext cx="5733299" cy="5065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4BC11-B5FD-700E-3EAF-9F70800A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3" y="1163782"/>
            <a:ext cx="5733299" cy="5038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B303C6-4943-9740-5B29-79B32B92B2D2}"/>
              </a:ext>
            </a:extLst>
          </p:cNvPr>
          <p:cNvSpPr txBox="1"/>
          <p:nvPr/>
        </p:nvSpPr>
        <p:spPr>
          <a:xfrm>
            <a:off x="685800" y="7574317"/>
            <a:ext cx="1699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• </a:t>
            </a:r>
            <a:r>
              <a:rPr lang="en-US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P</a:t>
            </a:r>
            <a:r>
              <a:rPr lang="vi-VN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hương pháp </a:t>
            </a:r>
            <a:r>
              <a:rPr lang="vi-VN" sz="3200" b="0" i="0" dirty="0" err="1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drop</a:t>
            </a:r>
            <a:r>
              <a:rPr lang="vi-VN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 có độ lệch giữa đoán đúng và đoán sai khá thấp và cũng có số điểm khá khả quan nên sẽ dùng phương pháp </a:t>
            </a:r>
            <a:r>
              <a:rPr lang="vi-VN" sz="3200" b="0" i="0" dirty="0" err="1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drop</a:t>
            </a:r>
            <a:r>
              <a:rPr lang="vi-VN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 cho các giá trị </a:t>
            </a:r>
            <a:r>
              <a:rPr lang="vi-VN" sz="3200" b="0" i="0" dirty="0" err="1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null</a:t>
            </a:r>
            <a:r>
              <a:rPr lang="vi-VN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 còn lại</a:t>
            </a:r>
            <a:r>
              <a:rPr lang="en-US" sz="3200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.</a:t>
            </a:r>
            <a:endParaRPr lang="vi-VN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541327" y="8316894"/>
            <a:ext cx="9475146" cy="2325718"/>
          </a:xfrm>
          <a:custGeom>
            <a:avLst/>
            <a:gdLst/>
            <a:ahLst/>
            <a:cxnLst/>
            <a:rect l="l" t="t" r="r" b="b"/>
            <a:pathLst>
              <a:path w="9475146" h="2325718">
                <a:moveTo>
                  <a:pt x="9475147" y="0"/>
                </a:moveTo>
                <a:lnTo>
                  <a:pt x="0" y="0"/>
                </a:lnTo>
                <a:lnTo>
                  <a:pt x="0" y="2325718"/>
                </a:lnTo>
                <a:lnTo>
                  <a:pt x="9475147" y="2325718"/>
                </a:lnTo>
                <a:lnTo>
                  <a:pt x="9475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0055"/>
              </p:ext>
            </p:extLst>
          </p:nvPr>
        </p:nvGraphicFramePr>
        <p:xfrm>
          <a:off x="2198932" y="3771900"/>
          <a:ext cx="13890135" cy="3624556"/>
        </p:xfrm>
        <a:graphic>
          <a:graphicData uri="http://schemas.openxmlformats.org/drawingml/2006/table">
            <a:tbl>
              <a:tblPr/>
              <a:tblGrid>
                <a:gridCol w="1227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5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3500" baseline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3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hóa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5011400" y="5719746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09" y="0"/>
                </a:lnTo>
                <a:lnTo>
                  <a:pt x="543709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768867">
            <a:off x="15402365" y="-1331675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225783" y="6299763"/>
            <a:ext cx="1254483" cy="1374434"/>
          </a:xfrm>
          <a:custGeom>
            <a:avLst/>
            <a:gdLst/>
            <a:ahLst/>
            <a:cxnLst/>
            <a:rect l="l" t="t" r="r" b="b"/>
            <a:pathLst>
              <a:path w="1254483" h="1374434">
                <a:moveTo>
                  <a:pt x="0" y="0"/>
                </a:moveTo>
                <a:lnTo>
                  <a:pt x="1254483" y="0"/>
                </a:lnTo>
                <a:lnTo>
                  <a:pt x="1254483" y="1374434"/>
                </a:lnTo>
                <a:lnTo>
                  <a:pt x="0" y="137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259300" y="2706295"/>
            <a:ext cx="1285257" cy="1408150"/>
          </a:xfrm>
          <a:custGeom>
            <a:avLst/>
            <a:gdLst/>
            <a:ahLst/>
            <a:cxnLst/>
            <a:rect l="l" t="t" r="r" b="b"/>
            <a:pathLst>
              <a:path w="1285257" h="1408150">
                <a:moveTo>
                  <a:pt x="0" y="0"/>
                </a:moveTo>
                <a:lnTo>
                  <a:pt x="1285257" y="0"/>
                </a:lnTo>
                <a:lnTo>
                  <a:pt x="1285257" y="1408150"/>
                </a:lnTo>
                <a:lnTo>
                  <a:pt x="0" y="1408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rot="-5400000">
            <a:off x="-1178754" y="5158236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55835" y="2504693"/>
            <a:ext cx="2171700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liệu</a:t>
            </a:r>
          </a:p>
        </p:txBody>
      </p:sp>
      <p:sp>
        <p:nvSpPr>
          <p:cNvPr id="10" name="Hộp Văn bản 23">
            <a:extLst>
              <a:ext uri="{FF2B5EF4-FFF2-40B4-BE49-F238E27FC236}">
                <a16:creationId xmlns:a16="http://schemas.microsoft.com/office/drawing/2014/main" id="{B339B49F-0F01-202B-D517-375DEEB8B814}"/>
              </a:ext>
            </a:extLst>
          </p:cNvPr>
          <p:cNvSpPr txBox="1"/>
          <p:nvPr/>
        </p:nvSpPr>
        <p:spPr>
          <a:xfrm>
            <a:off x="4167211" y="2079551"/>
            <a:ext cx="1399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•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mô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Random Forests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lọc</a:t>
            </a:r>
            <a:r>
              <a:rPr lang="en-US" sz="3600" dirty="0"/>
              <a:t> </a:t>
            </a:r>
            <a:r>
              <a:rPr lang="en-US" sz="3600" dirty="0" err="1"/>
              <a:t>ra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cột</a:t>
            </a:r>
            <a:r>
              <a:rPr lang="en-US" sz="3600" dirty="0"/>
              <a:t> </a:t>
            </a:r>
            <a:r>
              <a:rPr lang="en-US" sz="3600" dirty="0" err="1"/>
              <a:t>tương</a:t>
            </a:r>
            <a:r>
              <a:rPr lang="en-US" sz="3600" dirty="0"/>
              <a:t> </a:t>
            </a:r>
            <a:r>
              <a:rPr lang="en-US" sz="3600" dirty="0" err="1"/>
              <a:t>quan</a:t>
            </a:r>
            <a:r>
              <a:rPr lang="en-US" sz="3600" dirty="0"/>
              <a:t> </a:t>
            </a:r>
            <a:r>
              <a:rPr lang="en-US" sz="3600" dirty="0" err="1"/>
              <a:t>tốt</a:t>
            </a:r>
            <a:r>
              <a:rPr lang="en-US" sz="3600" dirty="0"/>
              <a:t> </a:t>
            </a:r>
            <a:r>
              <a:rPr lang="en-US" sz="3600" dirty="0" err="1"/>
              <a:t>nhất</a:t>
            </a:r>
            <a:endParaRPr lang="en-US" sz="3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1B1DBD-8836-41AE-BAA5-C9144400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8290"/>
              </p:ext>
            </p:extLst>
          </p:nvPr>
        </p:nvGraphicFramePr>
        <p:xfrm>
          <a:off x="4652398" y="3807840"/>
          <a:ext cx="12877796" cy="3007148"/>
        </p:xfrm>
        <a:graphic>
          <a:graphicData uri="http://schemas.openxmlformats.org/drawingml/2006/table">
            <a:tbl>
              <a:tblPr/>
              <a:tblGrid>
                <a:gridCol w="6448977">
                  <a:extLst>
                    <a:ext uri="{9D8B030D-6E8A-4147-A177-3AD203B41FA5}">
                      <a16:colId xmlns:a16="http://schemas.microsoft.com/office/drawing/2014/main" val="1558301555"/>
                    </a:ext>
                  </a:extLst>
                </a:gridCol>
                <a:gridCol w="6428819">
                  <a:extLst>
                    <a:ext uri="{9D8B030D-6E8A-4147-A177-3AD203B41FA5}">
                      <a16:colId xmlns:a16="http://schemas.microsoft.com/office/drawing/2014/main" val="2938178186"/>
                    </a:ext>
                  </a:extLst>
                </a:gridCol>
              </a:tblGrid>
              <a:tr h="594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 Importance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763002"/>
                  </a:ext>
                </a:extLst>
              </a:tr>
              <a:tr h="79231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BMI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568020"/>
                  </a:ext>
                </a:extLst>
              </a:tr>
              <a:tr h="79231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Product_Info_4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43072"/>
                  </a:ext>
                </a:extLst>
              </a:tr>
              <a:tr h="4113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ins_age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8901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269A25C0-63F7-8C1E-E7FF-DE78AC31529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0EAA883C-EB1C-B16D-90D4-8B0A9916BA05}"/>
              </a:ext>
            </a:extLst>
          </p:cNvPr>
          <p:cNvSpPr/>
          <p:nvPr/>
        </p:nvSpPr>
        <p:spPr>
          <a:xfrm rot="-5400000">
            <a:off x="-1178754" y="5158236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0463FF8-0203-6C00-CBF1-82B1116035AA}"/>
              </a:ext>
            </a:extLst>
          </p:cNvPr>
          <p:cNvSpPr txBox="1"/>
          <p:nvPr/>
        </p:nvSpPr>
        <p:spPr>
          <a:xfrm>
            <a:off x="855835" y="2504693"/>
            <a:ext cx="2171700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liệu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016515C7-0D6E-150F-F5AB-C18F48042811}"/>
              </a:ext>
            </a:extLst>
          </p:cNvPr>
          <p:cNvSpPr txBox="1"/>
          <p:nvPr/>
        </p:nvSpPr>
        <p:spPr>
          <a:xfrm>
            <a:off x="8686800" y="46939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Hộp Văn bản 23">
            <a:extLst>
              <a:ext uri="{FF2B5EF4-FFF2-40B4-BE49-F238E27FC236}">
                <a16:creationId xmlns:a16="http://schemas.microsoft.com/office/drawing/2014/main" id="{DBDB09AD-95B4-DE1D-68F7-6CA940ECCAEE}"/>
              </a:ext>
            </a:extLst>
          </p:cNvPr>
          <p:cNvSpPr txBox="1"/>
          <p:nvPr/>
        </p:nvSpPr>
        <p:spPr>
          <a:xfrm>
            <a:off x="4642005" y="2212305"/>
            <a:ext cx="1295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• S</a:t>
            </a:r>
            <a:r>
              <a:rPr lang="vi-VN" sz="3200" dirty="0"/>
              <a:t>ử dụng mô hình cây</a:t>
            </a:r>
            <a:r>
              <a:rPr lang="en-US" sz="3200" dirty="0"/>
              <a:t> </a:t>
            </a:r>
            <a:r>
              <a:rPr lang="en-US" sz="3200" dirty="0" err="1"/>
              <a:t>quyết</a:t>
            </a:r>
            <a:r>
              <a:rPr lang="en-US" sz="3200" dirty="0"/>
              <a:t> </a:t>
            </a:r>
            <a:r>
              <a:rPr lang="en-US" sz="3200" dirty="0" err="1"/>
              <a:t>định</a:t>
            </a:r>
            <a:r>
              <a:rPr lang="en-US" sz="3200" dirty="0"/>
              <a:t>: </a:t>
            </a:r>
            <a:r>
              <a:rPr lang="en-US" sz="3200" dirty="0" err="1"/>
              <a:t>dê</a:t>
            </a:r>
            <a:r>
              <a:rPr lang="en-US" sz="3200" dirty="0"/>
              <a:t>̃ </a:t>
            </a:r>
            <a:r>
              <a:rPr lang="en-US" sz="3200" dirty="0" err="1"/>
              <a:t>giải</a:t>
            </a:r>
            <a:r>
              <a:rPr lang="en-US" sz="3200" dirty="0"/>
              <a:t> </a:t>
            </a:r>
            <a:r>
              <a:rPr lang="en-US" sz="3200" dirty="0" err="1"/>
              <a:t>thích</a:t>
            </a:r>
            <a:r>
              <a:rPr lang="en-US" sz="3200" dirty="0"/>
              <a:t>, </a:t>
            </a:r>
            <a:r>
              <a:rPr lang="en-US" sz="3200" dirty="0" err="1"/>
              <a:t>dê</a:t>
            </a:r>
            <a:r>
              <a:rPr lang="en-US" sz="3200" dirty="0"/>
              <a:t>̃ </a:t>
            </a:r>
            <a:r>
              <a:rPr lang="en-US" sz="3200" dirty="0" err="1"/>
              <a:t>thực</a:t>
            </a:r>
            <a:r>
              <a:rPr lang="en-US" sz="3200" dirty="0"/>
              <a:t> </a:t>
            </a:r>
            <a:r>
              <a:rPr lang="en-US" sz="3200" dirty="0" err="1"/>
              <a:t>hiện</a:t>
            </a:r>
            <a:r>
              <a:rPr lang="en-US" sz="3200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4DA4BB-2991-1C49-05AC-0C86317D4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04562"/>
              </p:ext>
            </p:extLst>
          </p:nvPr>
        </p:nvGraphicFramePr>
        <p:xfrm>
          <a:off x="4669714" y="3924300"/>
          <a:ext cx="12369494" cy="2845056"/>
        </p:xfrm>
        <a:graphic>
          <a:graphicData uri="http://schemas.openxmlformats.org/drawingml/2006/table">
            <a:tbl>
              <a:tblPr/>
              <a:tblGrid>
                <a:gridCol w="4957316">
                  <a:extLst>
                    <a:ext uri="{9D8B030D-6E8A-4147-A177-3AD203B41FA5}">
                      <a16:colId xmlns:a16="http://schemas.microsoft.com/office/drawing/2014/main" val="95830434"/>
                    </a:ext>
                  </a:extLst>
                </a:gridCol>
                <a:gridCol w="7412178">
                  <a:extLst>
                    <a:ext uri="{9D8B030D-6E8A-4147-A177-3AD203B41FA5}">
                      <a16:colId xmlns:a16="http://schemas.microsoft.com/office/drawing/2014/main" val="2010712578"/>
                    </a:ext>
                  </a:extLst>
                </a:gridCol>
              </a:tblGrid>
              <a:tr h="703658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 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0.6603266950100694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943955"/>
                  </a:ext>
                </a:extLst>
              </a:tr>
              <a:tr h="703658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0.7165001722356183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903410"/>
                  </a:ext>
                </a:extLst>
              </a:tr>
              <a:tr h="703658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Precision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0.7495495495495496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24225"/>
                  </a:ext>
                </a:extLst>
              </a:tr>
              <a:tr h="703658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0.7326523423740754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0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09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rot="-5400000">
            <a:off x="-1178754" y="5158236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55835" y="2504693"/>
            <a:ext cx="2171700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liệu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6" y="387295"/>
            <a:ext cx="7934868" cy="7011032"/>
          </a:xfrm>
          <a:prstGeom prst="rect">
            <a:avLst/>
          </a:prstGeom>
        </p:spPr>
      </p:pic>
      <p:sp>
        <p:nvSpPr>
          <p:cNvPr id="8" name="Hộp Văn bản 23">
            <a:extLst>
              <a:ext uri="{FF2B5EF4-FFF2-40B4-BE49-F238E27FC236}">
                <a16:creationId xmlns:a16="http://schemas.microsoft.com/office/drawing/2014/main" id="{B339B49F-0F01-202B-D517-375DEEB8B814}"/>
              </a:ext>
            </a:extLst>
          </p:cNvPr>
          <p:cNvSpPr txBox="1"/>
          <p:nvPr/>
        </p:nvSpPr>
        <p:spPr>
          <a:xfrm>
            <a:off x="4572000" y="7394863"/>
            <a:ext cx="7602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 Mô hình dự đoán:</a:t>
            </a:r>
          </a:p>
          <a:p>
            <a:r>
              <a:rPr lang="en-US" sz="2400" dirty="0"/>
              <a:t>•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1732 người có khả năng rủi ro thấp thật sự</a:t>
            </a:r>
          </a:p>
          <a:p>
            <a:r>
              <a:rPr lang="en-US" sz="2400" dirty="0"/>
              <a:t>•</a:t>
            </a:r>
            <a:r>
              <a:rPr lang="vi-VN" sz="2400" dirty="0"/>
              <a:t>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1400 người có khả năng rủi ro thấp nhưng thực tế lại cao</a:t>
            </a:r>
          </a:p>
          <a:p>
            <a:r>
              <a:rPr lang="en-US" sz="2400" dirty="0"/>
              <a:t>•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1646 người có khả năng rủi ro cao nhưng thực tế lại thấp</a:t>
            </a:r>
          </a:p>
          <a:p>
            <a:r>
              <a:rPr lang="en-US" sz="2400" dirty="0"/>
              <a:t>•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4160 người có khả năng cao thật sự</a:t>
            </a:r>
          </a:p>
          <a:p>
            <a:r>
              <a:rPr lang="en-US" sz="2400" dirty="0"/>
              <a:t>•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Rủi ro cao chiếm rất nhiều của phần dữ liệu</a:t>
            </a:r>
          </a:p>
        </p:txBody>
      </p:sp>
    </p:spTree>
    <p:extLst>
      <p:ext uri="{BB962C8B-B14F-4D97-AF65-F5344CB8AC3E}">
        <p14:creationId xmlns:p14="http://schemas.microsoft.com/office/powerpoint/2010/main" val="425127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541327" y="8316894"/>
            <a:ext cx="9475146" cy="2325718"/>
          </a:xfrm>
          <a:custGeom>
            <a:avLst/>
            <a:gdLst/>
            <a:ahLst/>
            <a:cxnLst/>
            <a:rect l="l" t="t" r="r" b="b"/>
            <a:pathLst>
              <a:path w="9475146" h="2325718">
                <a:moveTo>
                  <a:pt x="9475147" y="0"/>
                </a:moveTo>
                <a:lnTo>
                  <a:pt x="0" y="0"/>
                </a:lnTo>
                <a:lnTo>
                  <a:pt x="0" y="2325718"/>
                </a:lnTo>
                <a:lnTo>
                  <a:pt x="9475147" y="2325718"/>
                </a:lnTo>
                <a:lnTo>
                  <a:pt x="9475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55332"/>
              </p:ext>
            </p:extLst>
          </p:nvPr>
        </p:nvGraphicFramePr>
        <p:xfrm>
          <a:off x="2286000" y="3859268"/>
          <a:ext cx="13890135" cy="3624556"/>
        </p:xfrm>
        <a:graphic>
          <a:graphicData uri="http://schemas.openxmlformats.org/drawingml/2006/table">
            <a:tbl>
              <a:tblPr/>
              <a:tblGrid>
                <a:gridCol w="1227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5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3500" baseline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3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hóa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5087600" y="6715125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09" y="0"/>
                </a:lnTo>
                <a:lnTo>
                  <a:pt x="543709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9479753"/>
            <a:ext cx="18288000" cy="791029"/>
          </a:xfrm>
          <a:custGeom>
            <a:avLst/>
            <a:gdLst/>
            <a:ahLst/>
            <a:cxnLst/>
            <a:rect l="l" t="t" r="r" b="b"/>
            <a:pathLst>
              <a:path w="13796730" h="596764">
                <a:moveTo>
                  <a:pt x="0" y="0"/>
                </a:moveTo>
                <a:lnTo>
                  <a:pt x="13796730" y="0"/>
                </a:lnTo>
                <a:lnTo>
                  <a:pt x="13796730" y="596764"/>
                </a:lnTo>
                <a:lnTo>
                  <a:pt x="0" y="596764"/>
                </a:lnTo>
                <a:close/>
              </a:path>
            </a:pathLst>
          </a:custGeom>
          <a:solidFill>
            <a:srgbClr val="F6F0E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768867">
            <a:off x="15402365" y="-1331675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225783" y="6299763"/>
            <a:ext cx="1254483" cy="1374434"/>
          </a:xfrm>
          <a:custGeom>
            <a:avLst/>
            <a:gdLst/>
            <a:ahLst/>
            <a:cxnLst/>
            <a:rect l="l" t="t" r="r" b="b"/>
            <a:pathLst>
              <a:path w="1254483" h="1374434">
                <a:moveTo>
                  <a:pt x="0" y="0"/>
                </a:moveTo>
                <a:lnTo>
                  <a:pt x="1254483" y="0"/>
                </a:lnTo>
                <a:lnTo>
                  <a:pt x="1254483" y="1374434"/>
                </a:lnTo>
                <a:lnTo>
                  <a:pt x="0" y="137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259300" y="2706295"/>
            <a:ext cx="1285257" cy="1408150"/>
          </a:xfrm>
          <a:custGeom>
            <a:avLst/>
            <a:gdLst/>
            <a:ahLst/>
            <a:cxnLst/>
            <a:rect l="l" t="t" r="r" b="b"/>
            <a:pathLst>
              <a:path w="1285257" h="1408150">
                <a:moveTo>
                  <a:pt x="0" y="0"/>
                </a:moveTo>
                <a:lnTo>
                  <a:pt x="1285257" y="0"/>
                </a:lnTo>
                <a:lnTo>
                  <a:pt x="1285257" y="1408150"/>
                </a:lnTo>
                <a:lnTo>
                  <a:pt x="0" y="1408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981200" y="2832262"/>
            <a:ext cx="13635949" cy="68832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1028700" y="1190625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hóa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hình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36778"/>
            <a:ext cx="6957040" cy="5388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32819-4F3B-EE7A-49D9-7C0C1C084F10}"/>
              </a:ext>
            </a:extLst>
          </p:cNvPr>
          <p:cNvSpPr txBox="1"/>
          <p:nvPr/>
        </p:nvSpPr>
        <p:spPr>
          <a:xfrm>
            <a:off x="2819400" y="8630050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Công ty chủ yếu nhắm đến những người có BMI từ 0.4 - 0.6 (những người có sức </a:t>
            </a:r>
            <a:r>
              <a:rPr lang="vi-VN" sz="2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khoẻ</a:t>
            </a:r>
            <a:r>
              <a:rPr lang="vi-VN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tốt)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72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5" y="103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147455" y="2922147"/>
            <a:ext cx="13635949" cy="70356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1042555" y="1201016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hóa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hình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55" y="2922147"/>
            <a:ext cx="7168806" cy="563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A6769-F721-1ECA-BCAF-90F816149935}"/>
              </a:ext>
            </a:extLst>
          </p:cNvPr>
          <p:cNvSpPr txBox="1"/>
          <p:nvPr/>
        </p:nvSpPr>
        <p:spPr>
          <a:xfrm>
            <a:off x="4495800" y="8730371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Độ</a:t>
            </a:r>
            <a:r>
              <a:rPr lang="en-US" sz="2400" b="1" dirty="0"/>
              <a:t> </a:t>
            </a:r>
            <a:r>
              <a:rPr lang="en-US" sz="2400" b="1" dirty="0" err="1"/>
              <a:t>tuổi</a:t>
            </a:r>
            <a:r>
              <a:rPr lang="en-US" sz="2400" b="1" dirty="0"/>
              <a:t> </a:t>
            </a:r>
            <a:r>
              <a:rPr lang="en-US" sz="2400" b="1" dirty="0" err="1"/>
              <a:t>khách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trung</a:t>
            </a:r>
            <a:r>
              <a:rPr lang="en-US" sz="2400" b="1" dirty="0"/>
              <a:t> </a:t>
            </a:r>
            <a:r>
              <a:rPr lang="en-US" sz="2400" b="1" dirty="0" err="1"/>
              <a:t>nhiều</a:t>
            </a:r>
            <a:r>
              <a:rPr lang="en-US" sz="2400" b="1" dirty="0"/>
              <a:t> </a:t>
            </a:r>
            <a:r>
              <a:rPr lang="en-US" sz="2400" b="1" dirty="0" err="1"/>
              <a:t>từ</a:t>
            </a:r>
            <a:r>
              <a:rPr lang="en-US" sz="2400" b="1" dirty="0"/>
              <a:t> 0.4 </a:t>
            </a:r>
            <a:r>
              <a:rPr lang="en-US" sz="2400" b="1" dirty="0" err="1"/>
              <a:t>đến</a:t>
            </a:r>
            <a:r>
              <a:rPr lang="en-US" sz="2400" b="1" dirty="0"/>
              <a:t> 0.6 (</a:t>
            </a:r>
            <a:r>
              <a:rPr lang="en-US" sz="2400" b="1" dirty="0" err="1"/>
              <a:t>từ</a:t>
            </a:r>
            <a:r>
              <a:rPr lang="en-US" sz="2400" b="1" dirty="0"/>
              <a:t> </a:t>
            </a:r>
            <a:r>
              <a:rPr lang="en-US" sz="2400" b="1" dirty="0" err="1"/>
              <a:t>trung</a:t>
            </a:r>
            <a:r>
              <a:rPr lang="en-US" sz="2400" b="1" dirty="0"/>
              <a:t> </a:t>
            </a:r>
            <a:r>
              <a:rPr lang="en-US" sz="2400" b="1" dirty="0" err="1"/>
              <a:t>niên</a:t>
            </a:r>
            <a:r>
              <a:rPr lang="en-US" sz="2400" b="1" dirty="0"/>
              <a:t> </a:t>
            </a:r>
            <a:r>
              <a:rPr lang="en-US" sz="2400" b="1" dirty="0" err="1"/>
              <a:t>tới</a:t>
            </a:r>
            <a:r>
              <a:rPr lang="en-US" sz="2400" b="1" dirty="0"/>
              <a:t> </a:t>
            </a:r>
            <a:r>
              <a:rPr lang="en-US" sz="2400" b="1" dirty="0" err="1"/>
              <a:t>độ</a:t>
            </a:r>
            <a:r>
              <a:rPr lang="en-US" sz="2400" b="1" dirty="0"/>
              <a:t> </a:t>
            </a:r>
            <a:r>
              <a:rPr lang="en-US" sz="2400" b="1" dirty="0" err="1"/>
              <a:t>tuổi</a:t>
            </a:r>
            <a:r>
              <a:rPr lang="en-US" sz="2400" b="1" dirty="0"/>
              <a:t> </a:t>
            </a:r>
            <a:r>
              <a:rPr lang="en-US" sz="2400" b="1" dirty="0" err="1"/>
              <a:t>già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974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981200" y="2832262"/>
            <a:ext cx="13635949" cy="579778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1028700" y="1190625"/>
            <a:ext cx="1623060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hóa </a:t>
            </a:r>
            <a:r>
              <a:rPr lang="en-US" sz="8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8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hình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00152"/>
            <a:ext cx="7378724" cy="54620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8698" y="-1184935"/>
            <a:ext cx="6940305" cy="13830318"/>
          </a:xfrm>
          <a:custGeom>
            <a:avLst/>
            <a:gdLst/>
            <a:ahLst/>
            <a:cxnLst/>
            <a:rect l="l" t="t" r="r" b="b"/>
            <a:pathLst>
              <a:path w="6940305" h="13830318">
                <a:moveTo>
                  <a:pt x="0" y="0"/>
                </a:moveTo>
                <a:lnTo>
                  <a:pt x="6940305" y="0"/>
                </a:lnTo>
                <a:lnTo>
                  <a:pt x="6940305" y="13830318"/>
                </a:lnTo>
                <a:lnTo>
                  <a:pt x="0" y="13830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58818" y="6342787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436229" y="5143500"/>
            <a:ext cx="693677" cy="760005"/>
          </a:xfrm>
          <a:custGeom>
            <a:avLst/>
            <a:gdLst/>
            <a:ahLst/>
            <a:cxnLst/>
            <a:rect l="l" t="t" r="r" b="b"/>
            <a:pathLst>
              <a:path w="693677" h="760005">
                <a:moveTo>
                  <a:pt x="0" y="0"/>
                </a:moveTo>
                <a:lnTo>
                  <a:pt x="693676" y="0"/>
                </a:lnTo>
                <a:lnTo>
                  <a:pt x="693676" y="760005"/>
                </a:lnTo>
                <a:lnTo>
                  <a:pt x="0" y="760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624799" y="648698"/>
            <a:ext cx="845440" cy="926279"/>
          </a:xfrm>
          <a:custGeom>
            <a:avLst/>
            <a:gdLst/>
            <a:ahLst/>
            <a:cxnLst/>
            <a:rect l="l" t="t" r="r" b="b"/>
            <a:pathLst>
              <a:path w="845440" h="926279">
                <a:moveTo>
                  <a:pt x="0" y="0"/>
                </a:moveTo>
                <a:lnTo>
                  <a:pt x="845440" y="0"/>
                </a:lnTo>
                <a:lnTo>
                  <a:pt x="845440" y="926278"/>
                </a:lnTo>
                <a:lnTo>
                  <a:pt x="0" y="926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7466027" y="8010804"/>
            <a:ext cx="1114282" cy="1220826"/>
          </a:xfrm>
          <a:custGeom>
            <a:avLst/>
            <a:gdLst/>
            <a:ahLst/>
            <a:cxnLst/>
            <a:rect l="l" t="t" r="r" b="b"/>
            <a:pathLst>
              <a:path w="1114282" h="1220826">
                <a:moveTo>
                  <a:pt x="0" y="0"/>
                </a:moveTo>
                <a:lnTo>
                  <a:pt x="1114282" y="0"/>
                </a:lnTo>
                <a:lnTo>
                  <a:pt x="1114282" y="1220826"/>
                </a:lnTo>
                <a:lnTo>
                  <a:pt x="0" y="1220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4768867">
            <a:off x="16316036" y="-2249054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2423589" y="3342739"/>
            <a:ext cx="5839657" cy="256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9"/>
              </a:lnSpc>
            </a:pPr>
            <a:r>
              <a:rPr lang="en-US" sz="7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 dụng vào thực tế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09" y="1574177"/>
            <a:ext cx="8698750" cy="6479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31204-2CE0-EA4A-671D-4682B53D3162}"/>
              </a:ext>
            </a:extLst>
          </p:cNvPr>
          <p:cNvSpPr txBox="1"/>
          <p:nvPr/>
        </p:nvSpPr>
        <p:spPr>
          <a:xfrm>
            <a:off x="9500835" y="8168313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 </a:t>
            </a:r>
            <a:r>
              <a:rPr lang="en-US" sz="2400" b="1" dirty="0" err="1"/>
              <a:t>Mô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trả</a:t>
            </a:r>
            <a:r>
              <a:rPr lang="en-US" sz="2400" b="1" dirty="0"/>
              <a:t> </a:t>
            </a:r>
            <a:r>
              <a:rPr lang="en-US" sz="2400" b="1" dirty="0" err="1"/>
              <a:t>ra</a:t>
            </a:r>
            <a:r>
              <a:rPr lang="en-US" sz="2400" b="1" dirty="0"/>
              <a:t> </a:t>
            </a:r>
            <a:r>
              <a:rPr lang="en-US" sz="2400" b="1" dirty="0" err="1"/>
              <a:t>mức</a:t>
            </a:r>
            <a:r>
              <a:rPr lang="en-US" sz="2400" b="1" dirty="0"/>
              <a:t> </a:t>
            </a:r>
            <a:r>
              <a:rPr lang="en-US" sz="2400" b="1" dirty="0" err="1"/>
              <a:t>độ</a:t>
            </a:r>
            <a:r>
              <a:rPr lang="en-US" sz="2400" b="1" dirty="0"/>
              <a:t> </a:t>
            </a:r>
            <a:r>
              <a:rPr lang="en-US" sz="2400" b="1" dirty="0" err="1"/>
              <a:t>rủi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r>
              <a:rPr lang="en-US" sz="2400" b="1" dirty="0"/>
              <a:t> </a:t>
            </a:r>
            <a:r>
              <a:rPr lang="en-US" sz="2400" b="1" dirty="0" err="1"/>
              <a:t>cao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 </a:t>
            </a:r>
            <a:r>
              <a:rPr lang="en-US" sz="2400" b="1" dirty="0" err="1"/>
              <a:t>mới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- </a:t>
            </a:r>
            <a:r>
              <a:rPr lang="en-US" sz="2400" b="1" dirty="0" err="1"/>
              <a:t>Công</a:t>
            </a:r>
            <a:r>
              <a:rPr lang="en-US" sz="2400" b="1" dirty="0"/>
              <a:t> ty </a:t>
            </a:r>
            <a:r>
              <a:rPr lang="en-US" sz="2400" b="1" dirty="0" err="1"/>
              <a:t>bảo</a:t>
            </a:r>
            <a:r>
              <a:rPr lang="en-US" sz="2400" b="1" dirty="0"/>
              <a:t> </a:t>
            </a:r>
            <a:r>
              <a:rPr lang="en-US" sz="2400" b="1" dirty="0" err="1"/>
              <a:t>hiểm</a:t>
            </a:r>
            <a:r>
              <a:rPr lang="en-US" sz="2400" b="1" dirty="0"/>
              <a:t> </a:t>
            </a:r>
            <a:r>
              <a:rPr lang="en-US" sz="2400" b="1" dirty="0" err="1"/>
              <a:t>vẫn</a:t>
            </a:r>
            <a:r>
              <a:rPr lang="en-US" sz="2400" b="1" dirty="0"/>
              <a:t> </a:t>
            </a:r>
            <a:r>
              <a:rPr lang="en-US" sz="2400" b="1" dirty="0" err="1"/>
              <a:t>giữ</a:t>
            </a:r>
            <a:r>
              <a:rPr lang="en-US" sz="2400" b="1" dirty="0"/>
              <a:t> </a:t>
            </a:r>
            <a:r>
              <a:rPr lang="en-US" sz="2400" b="1" dirty="0" err="1"/>
              <a:t>cách</a:t>
            </a:r>
            <a:r>
              <a:rPr lang="en-US" sz="2400" b="1" dirty="0"/>
              <a:t> </a:t>
            </a:r>
            <a:r>
              <a:rPr lang="en-US" sz="2400" b="1" dirty="0" err="1"/>
              <a:t>kinh</a:t>
            </a:r>
            <a:r>
              <a:rPr lang="en-US" sz="2400" b="1" dirty="0"/>
              <a:t> </a:t>
            </a:r>
            <a:r>
              <a:rPr lang="en-US" sz="2400" b="1" dirty="0" err="1"/>
              <a:t>doanh</a:t>
            </a:r>
            <a:r>
              <a:rPr lang="en-US" sz="2400" b="1" dirty="0"/>
              <a:t> </a:t>
            </a:r>
            <a:r>
              <a:rPr lang="en-US" sz="2400" b="1" dirty="0" err="1"/>
              <a:t>cũ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243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733" y="2113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1416640">
            <a:off x="14504448" y="1695536"/>
            <a:ext cx="8249049" cy="11753826"/>
          </a:xfrm>
          <a:custGeom>
            <a:avLst/>
            <a:gdLst/>
            <a:ahLst/>
            <a:cxnLst/>
            <a:rect l="l" t="t" r="r" b="b"/>
            <a:pathLst>
              <a:path w="8249049" h="11753826">
                <a:moveTo>
                  <a:pt x="0" y="0"/>
                </a:moveTo>
                <a:lnTo>
                  <a:pt x="8249049" y="0"/>
                </a:lnTo>
                <a:lnTo>
                  <a:pt x="8249049" y="11753826"/>
                </a:lnTo>
                <a:lnTo>
                  <a:pt x="0" y="11753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47819">
            <a:off x="8413484" y="8435109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2"/>
                </a:lnTo>
                <a:lnTo>
                  <a:pt x="0" y="3019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844857">
            <a:off x="-3582256" y="-2859100"/>
            <a:ext cx="7528270" cy="10726810"/>
          </a:xfrm>
          <a:custGeom>
            <a:avLst/>
            <a:gdLst/>
            <a:ahLst/>
            <a:cxnLst/>
            <a:rect l="l" t="t" r="r" b="b"/>
            <a:pathLst>
              <a:path w="7528270" h="10726810">
                <a:moveTo>
                  <a:pt x="0" y="0"/>
                </a:moveTo>
                <a:lnTo>
                  <a:pt x="7528270" y="0"/>
                </a:lnTo>
                <a:lnTo>
                  <a:pt x="7528270" y="10726810"/>
                </a:lnTo>
                <a:lnTo>
                  <a:pt x="0" y="107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982618" y="5515049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511962" y="-57150"/>
            <a:ext cx="10934330" cy="3906009"/>
          </a:xfrm>
          <a:custGeom>
            <a:avLst/>
            <a:gdLst/>
            <a:ahLst/>
            <a:cxnLst/>
            <a:rect l="l" t="t" r="r" b="b"/>
            <a:pathLst>
              <a:path w="10934330" h="3906009">
                <a:moveTo>
                  <a:pt x="0" y="0"/>
                </a:moveTo>
                <a:lnTo>
                  <a:pt x="10934330" y="0"/>
                </a:lnTo>
                <a:lnTo>
                  <a:pt x="10934330" y="3906009"/>
                </a:lnTo>
                <a:lnTo>
                  <a:pt x="0" y="3906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152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4446943" y="1021296"/>
            <a:ext cx="9393831" cy="117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Dreaming Outloud Sans"/>
              </a:rPr>
              <a:t>Thành viên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5862454" y="2111205"/>
            <a:ext cx="953906" cy="1045116"/>
          </a:xfrm>
          <a:custGeom>
            <a:avLst/>
            <a:gdLst/>
            <a:ahLst/>
            <a:cxnLst/>
            <a:rect l="l" t="t" r="r" b="b"/>
            <a:pathLst>
              <a:path w="953906" h="1045116">
                <a:moveTo>
                  <a:pt x="0" y="0"/>
                </a:moveTo>
                <a:lnTo>
                  <a:pt x="953905" y="0"/>
                </a:lnTo>
                <a:lnTo>
                  <a:pt x="953905" y="1045116"/>
                </a:lnTo>
                <a:lnTo>
                  <a:pt x="0" y="1045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295074" y="4630658"/>
            <a:ext cx="953906" cy="1045116"/>
          </a:xfrm>
          <a:custGeom>
            <a:avLst/>
            <a:gdLst/>
            <a:ahLst/>
            <a:cxnLst/>
            <a:rect l="l" t="t" r="r" b="b"/>
            <a:pathLst>
              <a:path w="953906" h="1045116">
                <a:moveTo>
                  <a:pt x="0" y="0"/>
                </a:moveTo>
                <a:lnTo>
                  <a:pt x="953906" y="0"/>
                </a:lnTo>
                <a:lnTo>
                  <a:pt x="953906" y="1045116"/>
                </a:lnTo>
                <a:lnTo>
                  <a:pt x="0" y="1045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4768867">
            <a:off x="15402365" y="-1331675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3AD17505-C6B9-05C9-70AE-8EFD9B634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900871"/>
              </p:ext>
            </p:extLst>
          </p:nvPr>
        </p:nvGraphicFramePr>
        <p:xfrm>
          <a:off x="3698562" y="2836227"/>
          <a:ext cx="11152392" cy="736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68342" y="1821298"/>
            <a:ext cx="5916462" cy="5561474"/>
          </a:xfrm>
          <a:custGeom>
            <a:avLst/>
            <a:gdLst/>
            <a:ahLst/>
            <a:cxnLst/>
            <a:rect l="l" t="t" r="r" b="b"/>
            <a:pathLst>
              <a:path w="5916462" h="5561474">
                <a:moveTo>
                  <a:pt x="0" y="0"/>
                </a:moveTo>
                <a:lnTo>
                  <a:pt x="5916462" y="0"/>
                </a:lnTo>
                <a:lnTo>
                  <a:pt x="5916462" y="5561474"/>
                </a:lnTo>
                <a:lnTo>
                  <a:pt x="0" y="556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501548">
            <a:off x="14855209" y="3025893"/>
            <a:ext cx="7648297" cy="11652529"/>
          </a:xfrm>
          <a:custGeom>
            <a:avLst/>
            <a:gdLst/>
            <a:ahLst/>
            <a:cxnLst/>
            <a:rect l="l" t="t" r="r" b="b"/>
            <a:pathLst>
              <a:path w="7648297" h="11652529">
                <a:moveTo>
                  <a:pt x="0" y="0"/>
                </a:moveTo>
                <a:lnTo>
                  <a:pt x="7648297" y="0"/>
                </a:lnTo>
                <a:lnTo>
                  <a:pt x="7648297" y="11652529"/>
                </a:lnTo>
                <a:lnTo>
                  <a:pt x="0" y="11652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501548">
            <a:off x="-2908327" y="-4151937"/>
            <a:ext cx="7648297" cy="11652529"/>
          </a:xfrm>
          <a:custGeom>
            <a:avLst/>
            <a:gdLst/>
            <a:ahLst/>
            <a:cxnLst/>
            <a:rect l="l" t="t" r="r" b="b"/>
            <a:pathLst>
              <a:path w="7648297" h="11652529">
                <a:moveTo>
                  <a:pt x="0" y="0"/>
                </a:moveTo>
                <a:lnTo>
                  <a:pt x="7648297" y="0"/>
                </a:lnTo>
                <a:lnTo>
                  <a:pt x="7648297" y="11652529"/>
                </a:lnTo>
                <a:lnTo>
                  <a:pt x="0" y="11652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3832" y="7578097"/>
            <a:ext cx="903979" cy="990415"/>
          </a:xfrm>
          <a:custGeom>
            <a:avLst/>
            <a:gdLst/>
            <a:ahLst/>
            <a:cxnLst/>
            <a:rect l="l" t="t" r="r" b="b"/>
            <a:pathLst>
              <a:path w="903979" h="990415">
                <a:moveTo>
                  <a:pt x="0" y="0"/>
                </a:moveTo>
                <a:lnTo>
                  <a:pt x="903979" y="0"/>
                </a:lnTo>
                <a:lnTo>
                  <a:pt x="903979" y="990415"/>
                </a:lnTo>
                <a:lnTo>
                  <a:pt x="0" y="990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47819">
            <a:off x="-1487686" y="7939809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2"/>
                </a:lnTo>
                <a:lnTo>
                  <a:pt x="0" y="3019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70232" y="1188617"/>
            <a:ext cx="12947535" cy="7909767"/>
          </a:xfrm>
          <a:custGeom>
            <a:avLst/>
            <a:gdLst/>
            <a:ahLst/>
            <a:cxnLst/>
            <a:rect l="l" t="t" r="r" b="b"/>
            <a:pathLst>
              <a:path w="12947535" h="7909767">
                <a:moveTo>
                  <a:pt x="0" y="0"/>
                </a:moveTo>
                <a:lnTo>
                  <a:pt x="12947536" y="0"/>
                </a:lnTo>
                <a:lnTo>
                  <a:pt x="12947536" y="7909766"/>
                </a:lnTo>
                <a:lnTo>
                  <a:pt x="0" y="7909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935461" y="4000500"/>
            <a:ext cx="8505315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Dreaming Outloud Sans"/>
              </a:rPr>
              <a:t>Thank you for listening!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504961" y="1028700"/>
            <a:ext cx="959638" cy="1051397"/>
          </a:xfrm>
          <a:custGeom>
            <a:avLst/>
            <a:gdLst/>
            <a:ahLst/>
            <a:cxnLst/>
            <a:rect l="l" t="t" r="r" b="b"/>
            <a:pathLst>
              <a:path w="959638" h="1051397">
                <a:moveTo>
                  <a:pt x="0" y="0"/>
                </a:moveTo>
                <a:lnTo>
                  <a:pt x="959638" y="0"/>
                </a:lnTo>
                <a:lnTo>
                  <a:pt x="959638" y="1051397"/>
                </a:lnTo>
                <a:lnTo>
                  <a:pt x="0" y="1051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E8883F-BEB6-B1D9-9744-73A3C0F2B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CE48F8BE-C581-7286-7040-FC7AEEBE253C}"/>
              </a:ext>
            </a:extLst>
          </p:cNvPr>
          <p:cNvSpPr/>
          <p:nvPr/>
        </p:nvSpPr>
        <p:spPr>
          <a:xfrm>
            <a:off x="685800" y="571500"/>
            <a:ext cx="1285257" cy="1408150"/>
          </a:xfrm>
          <a:custGeom>
            <a:avLst/>
            <a:gdLst/>
            <a:ahLst/>
            <a:cxnLst/>
            <a:rect l="l" t="t" r="r" b="b"/>
            <a:pathLst>
              <a:path w="1285257" h="1408150">
                <a:moveTo>
                  <a:pt x="0" y="0"/>
                </a:moveTo>
                <a:lnTo>
                  <a:pt x="1285257" y="0"/>
                </a:lnTo>
                <a:lnTo>
                  <a:pt x="1285257" y="1408150"/>
                </a:lnTo>
                <a:lnTo>
                  <a:pt x="0" y="140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14A52F5C-A5E1-60E5-0ABF-1079018CA88A}"/>
              </a:ext>
            </a:extLst>
          </p:cNvPr>
          <p:cNvSpPr/>
          <p:nvPr/>
        </p:nvSpPr>
        <p:spPr>
          <a:xfrm rot="1096846">
            <a:off x="2326590" y="7845398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BA6A425-5683-4DB3-6340-D0671F40D2EF}"/>
              </a:ext>
            </a:extLst>
          </p:cNvPr>
          <p:cNvSpPr/>
          <p:nvPr/>
        </p:nvSpPr>
        <p:spPr>
          <a:xfrm rot="11045911">
            <a:off x="15724124" y="-456536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4609EA5-06CF-9333-0992-2729F18FF64A}"/>
              </a:ext>
            </a:extLst>
          </p:cNvPr>
          <p:cNvSpPr txBox="1"/>
          <p:nvPr/>
        </p:nvSpPr>
        <p:spPr>
          <a:xfrm>
            <a:off x="2705325" y="4481780"/>
            <a:ext cx="666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GIỚI THIỆU</a:t>
            </a:r>
          </a:p>
        </p:txBody>
      </p:sp>
      <p:pic>
        <p:nvPicPr>
          <p:cNvPr id="3074" name="Picture 2" descr="Prudential Life Insurance Review 2023">
            <a:extLst>
              <a:ext uri="{FF2B5EF4-FFF2-40B4-BE49-F238E27FC236}">
                <a16:creationId xmlns:a16="http://schemas.microsoft.com/office/drawing/2014/main" id="{EDCB2672-C92B-8FD5-832B-C4972B1E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753296"/>
            <a:ext cx="5057166" cy="56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97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0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22615" y="254901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76303" y="898147"/>
            <a:ext cx="693677" cy="760005"/>
          </a:xfrm>
          <a:custGeom>
            <a:avLst/>
            <a:gdLst/>
            <a:ahLst/>
            <a:cxnLst/>
            <a:rect l="l" t="t" r="r" b="b"/>
            <a:pathLst>
              <a:path w="693677" h="760005">
                <a:moveTo>
                  <a:pt x="0" y="0"/>
                </a:moveTo>
                <a:lnTo>
                  <a:pt x="693677" y="0"/>
                </a:lnTo>
                <a:lnTo>
                  <a:pt x="693677" y="760005"/>
                </a:lnTo>
                <a:lnTo>
                  <a:pt x="0" y="76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3832" y="7578097"/>
            <a:ext cx="903979" cy="990415"/>
          </a:xfrm>
          <a:custGeom>
            <a:avLst/>
            <a:gdLst/>
            <a:ahLst/>
            <a:cxnLst/>
            <a:rect l="l" t="t" r="r" b="b"/>
            <a:pathLst>
              <a:path w="903979" h="990415">
                <a:moveTo>
                  <a:pt x="0" y="0"/>
                </a:moveTo>
                <a:lnTo>
                  <a:pt x="903979" y="0"/>
                </a:lnTo>
                <a:lnTo>
                  <a:pt x="903979" y="990415"/>
                </a:lnTo>
                <a:lnTo>
                  <a:pt x="0" y="99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9877" y="1014096"/>
            <a:ext cx="5674602" cy="4364285"/>
          </a:xfrm>
          <a:custGeom>
            <a:avLst/>
            <a:gdLst/>
            <a:ahLst/>
            <a:cxnLst/>
            <a:rect l="l" t="t" r="r" b="b"/>
            <a:pathLst>
              <a:path w="10051739" h="7730701">
                <a:moveTo>
                  <a:pt x="0" y="0"/>
                </a:moveTo>
                <a:lnTo>
                  <a:pt x="10051738" y="0"/>
                </a:lnTo>
                <a:lnTo>
                  <a:pt x="10051738" y="7730700"/>
                </a:lnTo>
                <a:lnTo>
                  <a:pt x="0" y="7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407315" y="2368194"/>
            <a:ext cx="524364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Bài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toán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428" y="2789383"/>
            <a:ext cx="4053890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vi-VN" sz="2400" dirty="0"/>
              <a:t>Xây dựng mô hình có khả năng phân loại mức độ rủi ro</a:t>
            </a:r>
          </a:p>
        </p:txBody>
      </p:sp>
      <p:sp>
        <p:nvSpPr>
          <p:cNvPr id="19" name="Freeform 8"/>
          <p:cNvSpPr/>
          <p:nvPr/>
        </p:nvSpPr>
        <p:spPr>
          <a:xfrm>
            <a:off x="6174356" y="1012730"/>
            <a:ext cx="5674601" cy="4509876"/>
          </a:xfrm>
          <a:custGeom>
            <a:avLst/>
            <a:gdLst/>
            <a:ahLst/>
            <a:cxnLst/>
            <a:rect l="l" t="t" r="r" b="b"/>
            <a:pathLst>
              <a:path w="10051739" h="7730701">
                <a:moveTo>
                  <a:pt x="0" y="0"/>
                </a:moveTo>
                <a:lnTo>
                  <a:pt x="10051738" y="0"/>
                </a:lnTo>
                <a:lnTo>
                  <a:pt x="10051738" y="7730700"/>
                </a:lnTo>
                <a:lnTo>
                  <a:pt x="0" y="7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8"/>
          <p:cNvSpPr/>
          <p:nvPr/>
        </p:nvSpPr>
        <p:spPr>
          <a:xfrm>
            <a:off x="12166471" y="1012730"/>
            <a:ext cx="5674602" cy="4364285"/>
          </a:xfrm>
          <a:custGeom>
            <a:avLst/>
            <a:gdLst/>
            <a:ahLst/>
            <a:cxnLst/>
            <a:rect l="l" t="t" r="r" b="b"/>
            <a:pathLst>
              <a:path w="10051739" h="7730701">
                <a:moveTo>
                  <a:pt x="0" y="0"/>
                </a:moveTo>
                <a:lnTo>
                  <a:pt x="10051738" y="0"/>
                </a:lnTo>
                <a:lnTo>
                  <a:pt x="10051738" y="7730700"/>
                </a:lnTo>
                <a:lnTo>
                  <a:pt x="0" y="7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8"/>
          <p:cNvSpPr/>
          <p:nvPr/>
        </p:nvSpPr>
        <p:spPr>
          <a:xfrm>
            <a:off x="9526779" y="5436194"/>
            <a:ext cx="5674602" cy="4364285"/>
          </a:xfrm>
          <a:custGeom>
            <a:avLst/>
            <a:gdLst/>
            <a:ahLst/>
            <a:cxnLst/>
            <a:rect l="l" t="t" r="r" b="b"/>
            <a:pathLst>
              <a:path w="10051739" h="7730701">
                <a:moveTo>
                  <a:pt x="0" y="0"/>
                </a:moveTo>
                <a:lnTo>
                  <a:pt x="10051738" y="0"/>
                </a:lnTo>
                <a:lnTo>
                  <a:pt x="10051738" y="7730700"/>
                </a:lnTo>
                <a:lnTo>
                  <a:pt x="0" y="7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8"/>
          <p:cNvSpPr/>
          <p:nvPr/>
        </p:nvSpPr>
        <p:spPr>
          <a:xfrm>
            <a:off x="3425480" y="5457060"/>
            <a:ext cx="5674602" cy="4364285"/>
          </a:xfrm>
          <a:custGeom>
            <a:avLst/>
            <a:gdLst/>
            <a:ahLst/>
            <a:cxnLst/>
            <a:rect l="l" t="t" r="r" b="b"/>
            <a:pathLst>
              <a:path w="10051739" h="7730701">
                <a:moveTo>
                  <a:pt x="0" y="0"/>
                </a:moveTo>
                <a:lnTo>
                  <a:pt x="10051738" y="0"/>
                </a:lnTo>
                <a:lnTo>
                  <a:pt x="10051738" y="7730700"/>
                </a:lnTo>
                <a:lnTo>
                  <a:pt x="0" y="7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13"/>
          <p:cNvSpPr txBox="1"/>
          <p:nvPr/>
        </p:nvSpPr>
        <p:spPr>
          <a:xfrm>
            <a:off x="6389833" y="2386586"/>
            <a:ext cx="524364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Đối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tượng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1065" y="2858974"/>
            <a:ext cx="4181182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/>
              <a:t>- </a:t>
            </a:r>
            <a:r>
              <a:rPr lang="en-US" sz="2400" dirty="0" err="1"/>
              <a:t>Công</a:t>
            </a:r>
            <a:r>
              <a:rPr lang="en-US" sz="2400" dirty="0"/>
              <a:t> ty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hiểm</a:t>
            </a:r>
            <a:endParaRPr lang="en-US" sz="2400" dirty="0"/>
          </a:p>
        </p:txBody>
      </p:sp>
      <p:sp>
        <p:nvSpPr>
          <p:cNvPr id="26" name="TextBox 13"/>
          <p:cNvSpPr txBox="1"/>
          <p:nvPr/>
        </p:nvSpPr>
        <p:spPr>
          <a:xfrm>
            <a:off x="12381949" y="2338312"/>
            <a:ext cx="524364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̃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liệu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548061" y="6833283"/>
            <a:ext cx="524364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335000" y="2794523"/>
            <a:ext cx="4152957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/>
              <a:t>- 59381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hàng</a:t>
            </a:r>
            <a:endParaRPr lang="en-US" sz="2400" dirty="0"/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- 128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91358" y="6770408"/>
            <a:ext cx="4181182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quả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đạt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được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79293" y="7395183"/>
            <a:ext cx="4181182" cy="1280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/>
              <a:t>-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algn="just">
              <a:lnSpc>
                <a:spcPts val="3359"/>
              </a:lnSpc>
            </a:pPr>
            <a:r>
              <a:rPr lang="en-US" sz="2400" dirty="0"/>
              <a:t>- </a:t>
            </a:r>
            <a:r>
              <a:rPr lang="en-US" sz="2400" dirty="0" err="1"/>
              <a:t>Lựa</a:t>
            </a:r>
            <a:r>
              <a:rPr lang="en-US" sz="2400" dirty="0"/>
              <a:t> </a:t>
            </a:r>
            <a:r>
              <a:rPr lang="en-US" sz="2400" dirty="0" err="1"/>
              <a:t>chọn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  <a:p>
            <a:pPr algn="just">
              <a:lnSpc>
                <a:spcPts val="3359"/>
              </a:lnSpc>
            </a:pPr>
            <a:r>
              <a:rPr lang="en-US" sz="2400" dirty="0"/>
              <a:t>-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9438F-F6BA-ACE8-378A-A292D37034B5}"/>
              </a:ext>
            </a:extLst>
          </p:cNvPr>
          <p:cNvSpPr txBox="1"/>
          <p:nvPr/>
        </p:nvSpPr>
        <p:spPr>
          <a:xfrm>
            <a:off x="10210800" y="7353300"/>
            <a:ext cx="41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Đô</a:t>
            </a:r>
            <a:r>
              <a:rPr lang="en-US" sz="2400" dirty="0"/>
              <a:t>̣ tin </a:t>
            </a:r>
            <a:r>
              <a:rPr lang="en-US" sz="2400" dirty="0" err="1"/>
              <a:t>cậy</a:t>
            </a:r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Rút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kết</a:t>
            </a:r>
            <a:r>
              <a:rPr lang="en-US" sz="2400" dirty="0"/>
              <a:t> </a:t>
            </a:r>
            <a:r>
              <a:rPr lang="en-US" sz="2400" dirty="0" err="1"/>
              <a:t>luận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áp</a:t>
            </a:r>
            <a:r>
              <a:rPr lang="en-US" sz="2400" dirty="0"/>
              <a:t> </a:t>
            </a:r>
            <a:r>
              <a:rPr lang="en-US" sz="2400" dirty="0" err="1"/>
              <a:t>dụng</a:t>
            </a:r>
            <a:r>
              <a:rPr lang="en-US" sz="2400" dirty="0"/>
              <a:t> </a:t>
            </a:r>
            <a:r>
              <a:rPr lang="en-US" sz="2400" dirty="0" err="1"/>
              <a:t>tập</a:t>
            </a:r>
            <a:r>
              <a:rPr lang="en-US" sz="2400" dirty="0"/>
              <a:t> </a:t>
            </a:r>
            <a:r>
              <a:rPr lang="en-US" sz="2400" dirty="0" err="1"/>
              <a:t>dư</a:t>
            </a:r>
            <a:r>
              <a:rPr lang="en-US" sz="2400" dirty="0"/>
              <a:t>̃ </a:t>
            </a:r>
            <a:r>
              <a:rPr lang="en-US" sz="2400" dirty="0" err="1"/>
              <a:t>liệu</a:t>
            </a:r>
            <a:r>
              <a:rPr lang="en-US" sz="2400" dirty="0"/>
              <a:t> </a:t>
            </a:r>
            <a:r>
              <a:rPr lang="en-US" sz="2400" dirty="0" err="1"/>
              <a:t>mới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541327" y="8316894"/>
            <a:ext cx="9475146" cy="2325718"/>
          </a:xfrm>
          <a:custGeom>
            <a:avLst/>
            <a:gdLst/>
            <a:ahLst/>
            <a:cxnLst/>
            <a:rect l="l" t="t" r="r" b="b"/>
            <a:pathLst>
              <a:path w="9475146" h="2325718">
                <a:moveTo>
                  <a:pt x="9475147" y="0"/>
                </a:moveTo>
                <a:lnTo>
                  <a:pt x="0" y="0"/>
                </a:lnTo>
                <a:lnTo>
                  <a:pt x="0" y="2325718"/>
                </a:lnTo>
                <a:lnTo>
                  <a:pt x="9475147" y="2325718"/>
                </a:lnTo>
                <a:lnTo>
                  <a:pt x="9475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65588"/>
              </p:ext>
            </p:extLst>
          </p:nvPr>
        </p:nvGraphicFramePr>
        <p:xfrm>
          <a:off x="2198932" y="3522866"/>
          <a:ext cx="13890135" cy="3624556"/>
        </p:xfrm>
        <a:graphic>
          <a:graphicData uri="http://schemas.openxmlformats.org/drawingml/2006/table">
            <a:tbl>
              <a:tblPr/>
              <a:tblGrid>
                <a:gridCol w="1227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55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3500" baseline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3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6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xử lý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Khai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33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hóa </a:t>
                      </a:r>
                      <a:r>
                        <a:rPr lang="en-US" sz="2800" baseline="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liệu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5011400" y="4530542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09" y="0"/>
                </a:lnTo>
                <a:lnTo>
                  <a:pt x="543709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9479753"/>
            <a:ext cx="18288000" cy="791029"/>
          </a:xfrm>
          <a:custGeom>
            <a:avLst/>
            <a:gdLst/>
            <a:ahLst/>
            <a:cxnLst/>
            <a:rect l="l" t="t" r="r" b="b"/>
            <a:pathLst>
              <a:path w="13796730" h="596764">
                <a:moveTo>
                  <a:pt x="0" y="0"/>
                </a:moveTo>
                <a:lnTo>
                  <a:pt x="13796730" y="0"/>
                </a:lnTo>
                <a:lnTo>
                  <a:pt x="13796730" y="596764"/>
                </a:lnTo>
                <a:lnTo>
                  <a:pt x="0" y="596764"/>
                </a:lnTo>
                <a:close/>
              </a:path>
            </a:pathLst>
          </a:custGeom>
          <a:solidFill>
            <a:srgbClr val="F6F0E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768867">
            <a:off x="15402365" y="-1331675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89" y="0"/>
                </a:lnTo>
                <a:lnTo>
                  <a:pt x="2827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225783" y="6299763"/>
            <a:ext cx="1254483" cy="1374434"/>
          </a:xfrm>
          <a:custGeom>
            <a:avLst/>
            <a:gdLst/>
            <a:ahLst/>
            <a:cxnLst/>
            <a:rect l="l" t="t" r="r" b="b"/>
            <a:pathLst>
              <a:path w="1254483" h="1374434">
                <a:moveTo>
                  <a:pt x="0" y="0"/>
                </a:moveTo>
                <a:lnTo>
                  <a:pt x="1254483" y="0"/>
                </a:lnTo>
                <a:lnTo>
                  <a:pt x="1254483" y="1374434"/>
                </a:lnTo>
                <a:lnTo>
                  <a:pt x="0" y="137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259300" y="2706295"/>
            <a:ext cx="1285257" cy="1408150"/>
          </a:xfrm>
          <a:custGeom>
            <a:avLst/>
            <a:gdLst/>
            <a:ahLst/>
            <a:cxnLst/>
            <a:rect l="l" t="t" r="r" b="b"/>
            <a:pathLst>
              <a:path w="1285257" h="1408150">
                <a:moveTo>
                  <a:pt x="0" y="0"/>
                </a:moveTo>
                <a:lnTo>
                  <a:pt x="1285257" y="0"/>
                </a:lnTo>
                <a:lnTo>
                  <a:pt x="1285257" y="1408150"/>
                </a:lnTo>
                <a:lnTo>
                  <a:pt x="0" y="1408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4603" y="-1397157"/>
            <a:ext cx="5389088" cy="5065742"/>
          </a:xfrm>
          <a:custGeom>
            <a:avLst/>
            <a:gdLst/>
            <a:ahLst/>
            <a:cxnLst/>
            <a:rect l="l" t="t" r="r" b="b"/>
            <a:pathLst>
              <a:path w="5389088" h="5065742">
                <a:moveTo>
                  <a:pt x="0" y="0"/>
                </a:moveTo>
                <a:lnTo>
                  <a:pt x="5389088" y="0"/>
                </a:lnTo>
                <a:lnTo>
                  <a:pt x="5389088" y="5065742"/>
                </a:lnTo>
                <a:lnTo>
                  <a:pt x="0" y="5065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47819">
            <a:off x="-2273566" y="8077736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02113" y="7248447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2"/>
                </a:lnTo>
                <a:lnTo>
                  <a:pt x="0" y="118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973624" y="3224936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1"/>
                </a:lnTo>
                <a:lnTo>
                  <a:pt x="0" y="118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768867">
            <a:off x="15845305" y="-1628499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787363">
            <a:off x="14907236" y="4735631"/>
            <a:ext cx="6442366" cy="8071301"/>
          </a:xfrm>
          <a:custGeom>
            <a:avLst/>
            <a:gdLst/>
            <a:ahLst/>
            <a:cxnLst/>
            <a:rect l="l" t="t" r="r" b="b"/>
            <a:pathLst>
              <a:path w="6442366" h="8071301">
                <a:moveTo>
                  <a:pt x="0" y="0"/>
                </a:moveTo>
                <a:lnTo>
                  <a:pt x="6442365" y="0"/>
                </a:lnTo>
                <a:lnTo>
                  <a:pt x="6442365" y="8071300"/>
                </a:lnTo>
                <a:lnTo>
                  <a:pt x="0" y="8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782050" y="1277666"/>
            <a:ext cx="8115300" cy="7731668"/>
          </a:xfrm>
          <a:custGeom>
            <a:avLst/>
            <a:gdLst/>
            <a:ahLst/>
            <a:cxnLst/>
            <a:rect l="l" t="t" r="r" b="b"/>
            <a:pathLst>
              <a:path w="8115300" h="7731668">
                <a:moveTo>
                  <a:pt x="0" y="0"/>
                </a:moveTo>
                <a:lnTo>
                  <a:pt x="8115300" y="0"/>
                </a:lnTo>
                <a:lnTo>
                  <a:pt x="8115300" y="7731668"/>
                </a:lnTo>
                <a:lnTo>
                  <a:pt x="0" y="7731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1420150">
            <a:off x="16172427" y="7956506"/>
            <a:ext cx="905967" cy="2001132"/>
          </a:xfrm>
          <a:custGeom>
            <a:avLst/>
            <a:gdLst/>
            <a:ahLst/>
            <a:cxnLst/>
            <a:rect l="l" t="t" r="r" b="b"/>
            <a:pathLst>
              <a:path w="905967" h="2001132">
                <a:moveTo>
                  <a:pt x="0" y="0"/>
                </a:moveTo>
                <a:lnTo>
                  <a:pt x="905968" y="0"/>
                </a:lnTo>
                <a:lnTo>
                  <a:pt x="905968" y="2001132"/>
                </a:lnTo>
                <a:lnTo>
                  <a:pt x="0" y="20011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390559" y="3910491"/>
            <a:ext cx="6898281" cy="2922030"/>
            <a:chOff x="0" y="161925"/>
            <a:chExt cx="9197709" cy="38960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528589"/>
              <a:ext cx="9197709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1925"/>
              <a:ext cx="9197709" cy="1343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99"/>
                </a:lnSpc>
              </a:pP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 lý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en-US" sz="6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AF620-C452-C72A-E945-DCAF76E8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" y="1912478"/>
            <a:ext cx="8434254" cy="61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1C079-AB11-54D3-E9D5-7B8667E3AE2A}"/>
              </a:ext>
            </a:extLst>
          </p:cNvPr>
          <p:cNvSpPr txBox="1"/>
          <p:nvPr/>
        </p:nvSpPr>
        <p:spPr>
          <a:xfrm>
            <a:off x="9709398" y="6415349"/>
            <a:ext cx="635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 </a:t>
            </a:r>
            <a:r>
              <a:rPr lang="en-US" sz="2400" b="1" dirty="0" err="1"/>
              <a:t>gia</a:t>
            </a:r>
            <a:r>
              <a:rPr lang="en-US" sz="2400" b="1" dirty="0"/>
              <a:t>́ trị response </a:t>
            </a:r>
            <a:r>
              <a:rPr lang="en-US" sz="2400" b="1" dirty="0" err="1"/>
              <a:t>đại</a:t>
            </a:r>
            <a:r>
              <a:rPr lang="en-US" sz="2400" b="1" dirty="0"/>
              <a:t> </a:t>
            </a:r>
            <a:r>
              <a:rPr lang="en-US" sz="2400" b="1" dirty="0" err="1"/>
              <a:t>diện</a:t>
            </a:r>
            <a:r>
              <a:rPr lang="en-US" sz="2400" b="1" dirty="0"/>
              <a:t> </a:t>
            </a:r>
            <a:r>
              <a:rPr lang="en-US" sz="2400" b="1" dirty="0" err="1"/>
              <a:t>cho</a:t>
            </a:r>
            <a:r>
              <a:rPr lang="en-US" sz="2400" b="1" dirty="0"/>
              <a:t> 8 </a:t>
            </a:r>
            <a:r>
              <a:rPr lang="en-US" sz="2400" b="1" dirty="0" err="1"/>
              <a:t>mức</a:t>
            </a:r>
            <a:r>
              <a:rPr lang="en-US" sz="2400" b="1" dirty="0"/>
              <a:t> </a:t>
            </a:r>
            <a:r>
              <a:rPr lang="en-US" sz="2400" b="1" dirty="0" err="1"/>
              <a:t>đô</a:t>
            </a:r>
            <a:r>
              <a:rPr lang="en-US" sz="2400" b="1" dirty="0"/>
              <a:t>̣ </a:t>
            </a:r>
            <a:r>
              <a:rPr lang="en-US" sz="2400" b="1" dirty="0" err="1"/>
              <a:t>rủi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endParaRPr lang="en-US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12097" y="-4307843"/>
            <a:ext cx="27923520" cy="1632707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4603" y="-1397157"/>
            <a:ext cx="5389088" cy="5065742"/>
          </a:xfrm>
          <a:custGeom>
            <a:avLst/>
            <a:gdLst/>
            <a:ahLst/>
            <a:cxnLst/>
            <a:rect l="l" t="t" r="r" b="b"/>
            <a:pathLst>
              <a:path w="5389088" h="5065742">
                <a:moveTo>
                  <a:pt x="0" y="0"/>
                </a:moveTo>
                <a:lnTo>
                  <a:pt x="5389088" y="0"/>
                </a:lnTo>
                <a:lnTo>
                  <a:pt x="5389088" y="5065742"/>
                </a:lnTo>
                <a:lnTo>
                  <a:pt x="0" y="5065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47819">
            <a:off x="-2273566" y="8077736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02113" y="7248447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2"/>
                </a:lnTo>
                <a:lnTo>
                  <a:pt x="0" y="118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973624" y="3224936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1"/>
                </a:lnTo>
                <a:lnTo>
                  <a:pt x="0" y="118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768867">
            <a:off x="15845305" y="-1628499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787363">
            <a:off x="14907236" y="4735631"/>
            <a:ext cx="6442366" cy="8071301"/>
          </a:xfrm>
          <a:custGeom>
            <a:avLst/>
            <a:gdLst/>
            <a:ahLst/>
            <a:cxnLst/>
            <a:rect l="l" t="t" r="r" b="b"/>
            <a:pathLst>
              <a:path w="6442366" h="8071301">
                <a:moveTo>
                  <a:pt x="0" y="0"/>
                </a:moveTo>
                <a:lnTo>
                  <a:pt x="6442365" y="0"/>
                </a:lnTo>
                <a:lnTo>
                  <a:pt x="6442365" y="8071300"/>
                </a:lnTo>
                <a:lnTo>
                  <a:pt x="0" y="8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782050" y="1277666"/>
            <a:ext cx="8115300" cy="7731668"/>
          </a:xfrm>
          <a:custGeom>
            <a:avLst/>
            <a:gdLst/>
            <a:ahLst/>
            <a:cxnLst/>
            <a:rect l="l" t="t" r="r" b="b"/>
            <a:pathLst>
              <a:path w="8115300" h="7731668">
                <a:moveTo>
                  <a:pt x="0" y="0"/>
                </a:moveTo>
                <a:lnTo>
                  <a:pt x="8115300" y="0"/>
                </a:lnTo>
                <a:lnTo>
                  <a:pt x="8115300" y="7731668"/>
                </a:lnTo>
                <a:lnTo>
                  <a:pt x="0" y="7731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1420150">
            <a:off x="16172427" y="7956506"/>
            <a:ext cx="905967" cy="2001132"/>
          </a:xfrm>
          <a:custGeom>
            <a:avLst/>
            <a:gdLst/>
            <a:ahLst/>
            <a:cxnLst/>
            <a:rect l="l" t="t" r="r" b="b"/>
            <a:pathLst>
              <a:path w="905967" h="2001132">
                <a:moveTo>
                  <a:pt x="0" y="0"/>
                </a:moveTo>
                <a:lnTo>
                  <a:pt x="905968" y="0"/>
                </a:lnTo>
                <a:lnTo>
                  <a:pt x="905968" y="2001132"/>
                </a:lnTo>
                <a:lnTo>
                  <a:pt x="0" y="20011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390559" y="3910491"/>
            <a:ext cx="6898281" cy="2922030"/>
            <a:chOff x="0" y="161925"/>
            <a:chExt cx="9197709" cy="38960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528589"/>
              <a:ext cx="9197709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1925"/>
              <a:ext cx="9197709" cy="1343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99"/>
                </a:lnSpc>
              </a:pP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 lý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en-US" sz="6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5D0448-4F5C-573E-0224-16B035A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209" y="2194732"/>
            <a:ext cx="9128754" cy="6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924A9-45A7-66D8-002A-785712A7EF0C}"/>
              </a:ext>
            </a:extLst>
          </p:cNvPr>
          <p:cNvSpPr txBox="1"/>
          <p:nvPr/>
        </p:nvSpPr>
        <p:spPr>
          <a:xfrm>
            <a:off x="9885144" y="5369247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Dán</a:t>
            </a:r>
            <a:r>
              <a:rPr lang="en-US" sz="2400" b="1" dirty="0"/>
              <a:t> </a:t>
            </a:r>
            <a:r>
              <a:rPr lang="en-US" sz="2400" b="1" dirty="0" err="1"/>
              <a:t>nhãn</a:t>
            </a:r>
            <a:r>
              <a:rPr lang="en-US" sz="2400" b="1" dirty="0"/>
              <a:t> 0 </a:t>
            </a:r>
            <a:r>
              <a:rPr lang="en-US" sz="2400" b="1" dirty="0" err="1"/>
              <a:t>va</a:t>
            </a:r>
            <a:r>
              <a:rPr lang="en-US" sz="2400" b="1" dirty="0"/>
              <a:t>̀ 1 </a:t>
            </a: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cho</a:t>
            </a:r>
            <a:r>
              <a:rPr lang="en-US" sz="2400" b="1" dirty="0"/>
              <a:t> 8 </a:t>
            </a:r>
            <a:r>
              <a:rPr lang="en-US" sz="2400" b="1" dirty="0" err="1"/>
              <a:t>gia</a:t>
            </a:r>
            <a:r>
              <a:rPr lang="en-US" sz="2400" b="1" dirty="0"/>
              <a:t>́ trị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D4A60-3423-E07E-1C3E-C2A8402500A8}"/>
              </a:ext>
            </a:extLst>
          </p:cNvPr>
          <p:cNvSpPr txBox="1"/>
          <p:nvPr/>
        </p:nvSpPr>
        <p:spPr>
          <a:xfrm>
            <a:off x="9793691" y="6435489"/>
            <a:ext cx="595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Tư</a:t>
            </a:r>
            <a:r>
              <a:rPr lang="en-US" sz="2400" b="1" dirty="0"/>
              <a:t>̀ </a:t>
            </a:r>
            <a:r>
              <a:rPr lang="en-US" sz="2400" b="1" dirty="0" err="1"/>
              <a:t>mức</a:t>
            </a:r>
            <a:r>
              <a:rPr lang="en-US" sz="2400" b="1" dirty="0"/>
              <a:t> </a:t>
            </a:r>
            <a:r>
              <a:rPr lang="en-US" sz="2400" b="1" dirty="0" err="1"/>
              <a:t>đô</a:t>
            </a:r>
            <a:r>
              <a:rPr lang="en-US" sz="2400" b="1" dirty="0"/>
              <a:t>̣ 5 </a:t>
            </a:r>
            <a:r>
              <a:rPr lang="en-US" sz="2400" b="1" dirty="0" err="1"/>
              <a:t>đô</a:t>
            </a:r>
            <a:r>
              <a:rPr lang="en-US" sz="2400" b="1" dirty="0"/>
              <a:t>̉ </a:t>
            </a:r>
            <a:r>
              <a:rPr lang="en-US" sz="2400" b="1" dirty="0" err="1"/>
              <a:t>xuống</a:t>
            </a:r>
            <a:r>
              <a:rPr lang="en-US" sz="2400" b="1" dirty="0"/>
              <a:t> sẽ là </a:t>
            </a:r>
            <a:r>
              <a:rPr lang="en-US" sz="2400" b="1" dirty="0" err="1"/>
              <a:t>rủi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r>
              <a:rPr lang="en-US" sz="2400" b="1" dirty="0"/>
              <a:t> </a:t>
            </a:r>
            <a:r>
              <a:rPr lang="en-US" sz="2400" b="1" dirty="0" err="1"/>
              <a:t>thấp</a:t>
            </a:r>
            <a:r>
              <a:rPr lang="en-US" sz="2400" b="1" dirty="0"/>
              <a:t> (0)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6A2B-FB1C-2FE4-8BC6-69951CFA527C}"/>
              </a:ext>
            </a:extLst>
          </p:cNvPr>
          <p:cNvSpPr txBox="1"/>
          <p:nvPr/>
        </p:nvSpPr>
        <p:spPr>
          <a:xfrm>
            <a:off x="9768291" y="7459262"/>
            <a:ext cx="595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Các</a:t>
            </a:r>
            <a:r>
              <a:rPr lang="en-US" sz="2400" b="1" dirty="0"/>
              <a:t> </a:t>
            </a:r>
            <a:r>
              <a:rPr lang="en-US" sz="2400" b="1" dirty="0" err="1"/>
              <a:t>mức</a:t>
            </a:r>
            <a:r>
              <a:rPr lang="en-US" sz="2400" b="1" dirty="0"/>
              <a:t> </a:t>
            </a:r>
            <a:r>
              <a:rPr lang="en-US" sz="2400" b="1" dirty="0" err="1"/>
              <a:t>đô</a:t>
            </a:r>
            <a:r>
              <a:rPr lang="en-US" sz="2400" b="1" dirty="0"/>
              <a:t>̣ </a:t>
            </a:r>
            <a:r>
              <a:rPr lang="en-US" sz="2400" b="1" dirty="0" err="1"/>
              <a:t>còn</a:t>
            </a:r>
            <a:r>
              <a:rPr lang="en-US" sz="2400" b="1" dirty="0"/>
              <a:t> </a:t>
            </a:r>
            <a:r>
              <a:rPr lang="en-US" sz="2400" b="1" dirty="0" err="1"/>
              <a:t>lại</a:t>
            </a:r>
            <a:r>
              <a:rPr lang="en-US" sz="2400" b="1" dirty="0"/>
              <a:t> sẽ là </a:t>
            </a:r>
            <a:r>
              <a:rPr lang="en-US" sz="2400" b="1" dirty="0" err="1"/>
              <a:t>rủi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r>
              <a:rPr lang="en-US" sz="2400" b="1" dirty="0"/>
              <a:t> </a:t>
            </a:r>
            <a:r>
              <a:rPr lang="en-US" sz="2400" b="1" dirty="0" err="1"/>
              <a:t>cao</a:t>
            </a:r>
            <a:r>
              <a:rPr lang="en-US" sz="2400" b="1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7205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12097" y="-4307843"/>
            <a:ext cx="27923520" cy="1632707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4603" y="-1397157"/>
            <a:ext cx="5389088" cy="5065742"/>
          </a:xfrm>
          <a:custGeom>
            <a:avLst/>
            <a:gdLst/>
            <a:ahLst/>
            <a:cxnLst/>
            <a:rect l="l" t="t" r="r" b="b"/>
            <a:pathLst>
              <a:path w="5389088" h="5065742">
                <a:moveTo>
                  <a:pt x="0" y="0"/>
                </a:moveTo>
                <a:lnTo>
                  <a:pt x="5389088" y="0"/>
                </a:lnTo>
                <a:lnTo>
                  <a:pt x="5389088" y="5065742"/>
                </a:lnTo>
                <a:lnTo>
                  <a:pt x="0" y="5065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47819">
            <a:off x="-2273566" y="8077736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02113" y="7248447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2"/>
                </a:lnTo>
                <a:lnTo>
                  <a:pt x="0" y="118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973624" y="3224936"/>
            <a:ext cx="1081921" cy="1185372"/>
          </a:xfrm>
          <a:custGeom>
            <a:avLst/>
            <a:gdLst/>
            <a:ahLst/>
            <a:cxnLst/>
            <a:rect l="l" t="t" r="r" b="b"/>
            <a:pathLst>
              <a:path w="1081921" h="1185372">
                <a:moveTo>
                  <a:pt x="0" y="0"/>
                </a:moveTo>
                <a:lnTo>
                  <a:pt x="1081921" y="0"/>
                </a:lnTo>
                <a:lnTo>
                  <a:pt x="1081921" y="1185371"/>
                </a:lnTo>
                <a:lnTo>
                  <a:pt x="0" y="118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768867">
            <a:off x="15845305" y="-1628499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787363">
            <a:off x="14907236" y="4735631"/>
            <a:ext cx="6442366" cy="8071301"/>
          </a:xfrm>
          <a:custGeom>
            <a:avLst/>
            <a:gdLst/>
            <a:ahLst/>
            <a:cxnLst/>
            <a:rect l="l" t="t" r="r" b="b"/>
            <a:pathLst>
              <a:path w="6442366" h="8071301">
                <a:moveTo>
                  <a:pt x="0" y="0"/>
                </a:moveTo>
                <a:lnTo>
                  <a:pt x="6442365" y="0"/>
                </a:lnTo>
                <a:lnTo>
                  <a:pt x="6442365" y="8071300"/>
                </a:lnTo>
                <a:lnTo>
                  <a:pt x="0" y="8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782050" y="1277666"/>
            <a:ext cx="8115300" cy="7731668"/>
          </a:xfrm>
          <a:custGeom>
            <a:avLst/>
            <a:gdLst/>
            <a:ahLst/>
            <a:cxnLst/>
            <a:rect l="l" t="t" r="r" b="b"/>
            <a:pathLst>
              <a:path w="8115300" h="7731668">
                <a:moveTo>
                  <a:pt x="0" y="0"/>
                </a:moveTo>
                <a:lnTo>
                  <a:pt x="8115300" y="0"/>
                </a:lnTo>
                <a:lnTo>
                  <a:pt x="8115300" y="7731668"/>
                </a:lnTo>
                <a:lnTo>
                  <a:pt x="0" y="7731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1420150">
            <a:off x="16172427" y="7956506"/>
            <a:ext cx="905967" cy="2001132"/>
          </a:xfrm>
          <a:custGeom>
            <a:avLst/>
            <a:gdLst/>
            <a:ahLst/>
            <a:cxnLst/>
            <a:rect l="l" t="t" r="r" b="b"/>
            <a:pathLst>
              <a:path w="905967" h="2001132">
                <a:moveTo>
                  <a:pt x="0" y="0"/>
                </a:moveTo>
                <a:lnTo>
                  <a:pt x="905968" y="0"/>
                </a:lnTo>
                <a:lnTo>
                  <a:pt x="905968" y="2001132"/>
                </a:lnTo>
                <a:lnTo>
                  <a:pt x="0" y="20011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390559" y="3910491"/>
            <a:ext cx="6898281" cy="2922030"/>
            <a:chOff x="0" y="161925"/>
            <a:chExt cx="9197709" cy="38960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528589"/>
              <a:ext cx="9197709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1925"/>
              <a:ext cx="9197709" cy="1343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99"/>
                </a:lnSpc>
              </a:pP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 lý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6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en-US" sz="6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5D0448-4F5C-573E-0224-16B035A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209" y="2194732"/>
            <a:ext cx="9128754" cy="6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924A9-45A7-66D8-002A-785712A7EF0C}"/>
              </a:ext>
            </a:extLst>
          </p:cNvPr>
          <p:cNvSpPr txBox="1"/>
          <p:nvPr/>
        </p:nvSpPr>
        <p:spPr>
          <a:xfrm>
            <a:off x="9885144" y="5369247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Dán</a:t>
            </a:r>
            <a:r>
              <a:rPr lang="en-US" sz="2400" b="1" dirty="0"/>
              <a:t> </a:t>
            </a:r>
            <a:r>
              <a:rPr lang="en-US" sz="2400" b="1" dirty="0" err="1"/>
              <a:t>nhãn</a:t>
            </a:r>
            <a:r>
              <a:rPr lang="en-US" sz="2400" b="1" dirty="0"/>
              <a:t> 0 </a:t>
            </a:r>
            <a:r>
              <a:rPr lang="en-US" sz="2400" b="1" dirty="0" err="1"/>
              <a:t>va</a:t>
            </a:r>
            <a:r>
              <a:rPr lang="en-US" sz="2400" b="1" dirty="0"/>
              <a:t>̀ 1 </a:t>
            </a: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cho</a:t>
            </a:r>
            <a:r>
              <a:rPr lang="en-US" sz="2400" b="1" dirty="0"/>
              <a:t> 8 </a:t>
            </a:r>
            <a:r>
              <a:rPr lang="en-US" sz="2400" b="1" dirty="0" err="1"/>
              <a:t>gia</a:t>
            </a:r>
            <a:r>
              <a:rPr lang="en-US" sz="2400" b="1" dirty="0"/>
              <a:t>́ trị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D4A60-3423-E07E-1C3E-C2A8402500A8}"/>
              </a:ext>
            </a:extLst>
          </p:cNvPr>
          <p:cNvSpPr txBox="1"/>
          <p:nvPr/>
        </p:nvSpPr>
        <p:spPr>
          <a:xfrm>
            <a:off x="9793691" y="6435489"/>
            <a:ext cx="595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Tư</a:t>
            </a:r>
            <a:r>
              <a:rPr lang="en-US" sz="2400" b="1" dirty="0"/>
              <a:t>̀ </a:t>
            </a:r>
            <a:r>
              <a:rPr lang="en-US" sz="2400" b="1" dirty="0" err="1"/>
              <a:t>mức</a:t>
            </a:r>
            <a:r>
              <a:rPr lang="en-US" sz="2400" b="1" dirty="0"/>
              <a:t> </a:t>
            </a:r>
            <a:r>
              <a:rPr lang="en-US" sz="2400" b="1" dirty="0" err="1"/>
              <a:t>đô</a:t>
            </a:r>
            <a:r>
              <a:rPr lang="en-US" sz="2400" b="1" dirty="0"/>
              <a:t>̣ 5 </a:t>
            </a:r>
            <a:r>
              <a:rPr lang="en-US" sz="2400" b="1" dirty="0" err="1"/>
              <a:t>đô</a:t>
            </a:r>
            <a:r>
              <a:rPr lang="en-US" sz="2400" b="1" dirty="0"/>
              <a:t>̉ </a:t>
            </a:r>
            <a:r>
              <a:rPr lang="en-US" sz="2400" b="1" dirty="0" err="1"/>
              <a:t>xuống</a:t>
            </a:r>
            <a:r>
              <a:rPr lang="en-US" sz="2400" b="1" dirty="0"/>
              <a:t> sẽ là </a:t>
            </a:r>
            <a:r>
              <a:rPr lang="en-US" sz="2400" b="1" dirty="0" err="1"/>
              <a:t>rủi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r>
              <a:rPr lang="en-US" sz="2400" b="1" dirty="0"/>
              <a:t> </a:t>
            </a:r>
            <a:r>
              <a:rPr lang="en-US" sz="2400" b="1" dirty="0" err="1"/>
              <a:t>thấp</a:t>
            </a:r>
            <a:r>
              <a:rPr lang="en-US" sz="2400" b="1" dirty="0"/>
              <a:t> (0)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6A2B-FB1C-2FE4-8BC6-69951CFA527C}"/>
              </a:ext>
            </a:extLst>
          </p:cNvPr>
          <p:cNvSpPr txBox="1"/>
          <p:nvPr/>
        </p:nvSpPr>
        <p:spPr>
          <a:xfrm>
            <a:off x="9768291" y="7459262"/>
            <a:ext cx="595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Các</a:t>
            </a:r>
            <a:r>
              <a:rPr lang="en-US" sz="2400" b="1" dirty="0"/>
              <a:t> </a:t>
            </a:r>
            <a:r>
              <a:rPr lang="en-US" sz="2400" b="1" dirty="0" err="1"/>
              <a:t>mức</a:t>
            </a:r>
            <a:r>
              <a:rPr lang="en-US" sz="2400" b="1" dirty="0"/>
              <a:t> </a:t>
            </a:r>
            <a:r>
              <a:rPr lang="en-US" sz="2400" b="1" dirty="0" err="1"/>
              <a:t>đô</a:t>
            </a:r>
            <a:r>
              <a:rPr lang="en-US" sz="2400" b="1" dirty="0"/>
              <a:t>̣ </a:t>
            </a:r>
            <a:r>
              <a:rPr lang="en-US" sz="2400" b="1" dirty="0" err="1"/>
              <a:t>còn</a:t>
            </a:r>
            <a:r>
              <a:rPr lang="en-US" sz="2400" b="1" dirty="0"/>
              <a:t> </a:t>
            </a:r>
            <a:r>
              <a:rPr lang="en-US" sz="2400" b="1" dirty="0" err="1"/>
              <a:t>lại</a:t>
            </a:r>
            <a:r>
              <a:rPr lang="en-US" sz="2400" b="1" dirty="0"/>
              <a:t> sẽ là </a:t>
            </a:r>
            <a:r>
              <a:rPr lang="en-US" sz="2400" b="1" dirty="0" err="1"/>
              <a:t>rủi</a:t>
            </a:r>
            <a:r>
              <a:rPr lang="en-US" sz="2400" b="1" dirty="0"/>
              <a:t> </a:t>
            </a:r>
            <a:r>
              <a:rPr lang="en-US" sz="2400" b="1" dirty="0" err="1"/>
              <a:t>ro</a:t>
            </a:r>
            <a:r>
              <a:rPr lang="en-US" sz="2400" b="1" dirty="0"/>
              <a:t> </a:t>
            </a:r>
            <a:r>
              <a:rPr lang="en-US" sz="2400" b="1" dirty="0" err="1"/>
              <a:t>cao</a:t>
            </a:r>
            <a:r>
              <a:rPr lang="en-US" sz="2400" b="1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27653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75434" y="2214133"/>
            <a:ext cx="5742925" cy="5398350"/>
          </a:xfrm>
          <a:custGeom>
            <a:avLst/>
            <a:gdLst/>
            <a:ahLst/>
            <a:cxnLst/>
            <a:rect l="l" t="t" r="r" b="b"/>
            <a:pathLst>
              <a:path w="5742925" h="5398350">
                <a:moveTo>
                  <a:pt x="0" y="0"/>
                </a:moveTo>
                <a:lnTo>
                  <a:pt x="5742926" y="0"/>
                </a:lnTo>
                <a:lnTo>
                  <a:pt x="5742926" y="5398350"/>
                </a:lnTo>
                <a:lnTo>
                  <a:pt x="0" y="539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28900" y="8721155"/>
            <a:ext cx="7315200" cy="2793076"/>
          </a:xfrm>
          <a:custGeom>
            <a:avLst/>
            <a:gdLst/>
            <a:ahLst/>
            <a:cxnLst/>
            <a:rect l="l" t="t" r="r" b="b"/>
            <a:pathLst>
              <a:path w="7315200" h="2793076">
                <a:moveTo>
                  <a:pt x="0" y="0"/>
                </a:moveTo>
                <a:lnTo>
                  <a:pt x="7315200" y="0"/>
                </a:lnTo>
                <a:lnTo>
                  <a:pt x="7315200" y="2793077"/>
                </a:lnTo>
                <a:lnTo>
                  <a:pt x="0" y="2793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47819">
            <a:off x="-1037168" y="955686"/>
            <a:ext cx="8583665" cy="3542713"/>
          </a:xfrm>
          <a:custGeom>
            <a:avLst/>
            <a:gdLst/>
            <a:ahLst/>
            <a:cxnLst/>
            <a:rect l="l" t="t" r="r" b="b"/>
            <a:pathLst>
              <a:path w="8583665" h="3542713">
                <a:moveTo>
                  <a:pt x="0" y="0"/>
                </a:moveTo>
                <a:lnTo>
                  <a:pt x="8583665" y="0"/>
                </a:lnTo>
                <a:lnTo>
                  <a:pt x="8583665" y="3542713"/>
                </a:lnTo>
                <a:lnTo>
                  <a:pt x="0" y="3542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8349" y="731645"/>
            <a:ext cx="10351301" cy="11935463"/>
          </a:xfrm>
          <a:custGeom>
            <a:avLst/>
            <a:gdLst/>
            <a:ahLst/>
            <a:cxnLst/>
            <a:rect l="l" t="t" r="r" b="b"/>
            <a:pathLst>
              <a:path w="10351301" h="11935463">
                <a:moveTo>
                  <a:pt x="0" y="0"/>
                </a:moveTo>
                <a:lnTo>
                  <a:pt x="10351302" y="0"/>
                </a:lnTo>
                <a:lnTo>
                  <a:pt x="10351302" y="11935462"/>
                </a:lnTo>
                <a:lnTo>
                  <a:pt x="0" y="11935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378680" y="1903447"/>
            <a:ext cx="8056150" cy="2650078"/>
            <a:chOff x="-773745" y="-91996"/>
            <a:chExt cx="8120756" cy="3533438"/>
          </a:xfrm>
        </p:grpSpPr>
        <p:sp>
          <p:nvSpPr>
            <p:cNvPr id="8" name="TextBox 8"/>
            <p:cNvSpPr txBox="1"/>
            <p:nvPr/>
          </p:nvSpPr>
          <p:spPr>
            <a:xfrm>
              <a:off x="-773745" y="1697375"/>
              <a:ext cx="7939212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/>
                <a:t>X</a:t>
              </a:r>
              <a:r>
                <a:rPr lang="vi-VN" sz="2400" dirty="0"/>
                <a:t>ử lý bằng cách thay thế bằng giá trị trung bình, trung vị hoặc drop giá trị null để kiểm tra trên mô hình cơ bản (logistic regression)</a:t>
              </a:r>
              <a:endParaRPr lang="en-US" sz="2400" dirty="0">
                <a:solidFill>
                  <a:srgbClr val="000000"/>
                </a:solidFill>
                <a:latin typeface="Codec Pr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92201" y="-91996"/>
              <a:ext cx="7939212" cy="2796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499"/>
                </a:lnSpc>
              </a:pPr>
              <a:r>
                <a:rPr lang="en-US" sz="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 lý </a:t>
              </a:r>
              <a:r>
                <a:rPr lang="en-US" sz="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liệu </a:t>
              </a:r>
              <a:r>
                <a:rPr lang="en-US" sz="5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khuyết</a:t>
              </a:r>
              <a:r>
                <a:rPr lang="en-US" sz="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thiếu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7083224" y="1491880"/>
            <a:ext cx="904915" cy="991441"/>
          </a:xfrm>
          <a:custGeom>
            <a:avLst/>
            <a:gdLst/>
            <a:ahLst/>
            <a:cxnLst/>
            <a:rect l="l" t="t" r="r" b="b"/>
            <a:pathLst>
              <a:path w="904915" h="991441">
                <a:moveTo>
                  <a:pt x="0" y="0"/>
                </a:moveTo>
                <a:lnTo>
                  <a:pt x="904916" y="0"/>
                </a:lnTo>
                <a:lnTo>
                  <a:pt x="904916" y="991441"/>
                </a:lnTo>
                <a:lnTo>
                  <a:pt x="0" y="991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875838" y="531253"/>
            <a:ext cx="1099789" cy="1204948"/>
          </a:xfrm>
          <a:custGeom>
            <a:avLst/>
            <a:gdLst/>
            <a:ahLst/>
            <a:cxnLst/>
            <a:rect l="l" t="t" r="r" b="b"/>
            <a:pathLst>
              <a:path w="1099789" h="1204948">
                <a:moveTo>
                  <a:pt x="0" y="0"/>
                </a:moveTo>
                <a:lnTo>
                  <a:pt x="1099789" y="0"/>
                </a:lnTo>
                <a:lnTo>
                  <a:pt x="1099789" y="1204948"/>
                </a:lnTo>
                <a:lnTo>
                  <a:pt x="0" y="1204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640713">
            <a:off x="13772057" y="1860865"/>
            <a:ext cx="784285" cy="1732356"/>
          </a:xfrm>
          <a:custGeom>
            <a:avLst/>
            <a:gdLst/>
            <a:ahLst/>
            <a:cxnLst/>
            <a:rect l="l" t="t" r="r" b="b"/>
            <a:pathLst>
              <a:path w="784285" h="1732356">
                <a:moveTo>
                  <a:pt x="0" y="0"/>
                </a:moveTo>
                <a:lnTo>
                  <a:pt x="784285" y="0"/>
                </a:lnTo>
                <a:lnTo>
                  <a:pt x="784285" y="1732356"/>
                </a:lnTo>
                <a:lnTo>
                  <a:pt x="0" y="1732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3154"/>
              </p:ext>
            </p:extLst>
          </p:nvPr>
        </p:nvGraphicFramePr>
        <p:xfrm>
          <a:off x="4141995" y="5888388"/>
          <a:ext cx="10090552" cy="344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638">
                  <a:extLst>
                    <a:ext uri="{9D8B030D-6E8A-4147-A177-3AD203B41FA5}">
                      <a16:colId xmlns:a16="http://schemas.microsoft.com/office/drawing/2014/main" val="884778072"/>
                    </a:ext>
                  </a:extLst>
                </a:gridCol>
                <a:gridCol w="2522638">
                  <a:extLst>
                    <a:ext uri="{9D8B030D-6E8A-4147-A177-3AD203B41FA5}">
                      <a16:colId xmlns:a16="http://schemas.microsoft.com/office/drawing/2014/main" val="1789478626"/>
                    </a:ext>
                  </a:extLst>
                </a:gridCol>
                <a:gridCol w="2522638">
                  <a:extLst>
                    <a:ext uri="{9D8B030D-6E8A-4147-A177-3AD203B41FA5}">
                      <a16:colId xmlns:a16="http://schemas.microsoft.com/office/drawing/2014/main" val="1452445284"/>
                    </a:ext>
                  </a:extLst>
                </a:gridCol>
                <a:gridCol w="2522638">
                  <a:extLst>
                    <a:ext uri="{9D8B030D-6E8A-4147-A177-3AD203B41FA5}">
                      <a16:colId xmlns:a16="http://schemas.microsoft.com/office/drawing/2014/main" val="2377060058"/>
                    </a:ext>
                  </a:extLst>
                </a:gridCol>
              </a:tblGrid>
              <a:tr h="406560"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Mean </a:t>
                      </a:r>
                      <a:endParaRPr lang="en-GB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Median </a:t>
                      </a:r>
                      <a:endParaRPr lang="en-GB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Drop</a:t>
                      </a:r>
                      <a:endParaRPr lang="en-GB" sz="2200" dirty="0"/>
                    </a:p>
                  </a:txBody>
                  <a:tcPr marL="73386" marR="73386" marT="36693" marB="36693"/>
                </a:tc>
                <a:extLst>
                  <a:ext uri="{0D108BD9-81ED-4DB2-BD59-A6C34878D82A}">
                    <a16:rowId xmlns:a16="http://schemas.microsoft.com/office/drawing/2014/main" val="400595819"/>
                  </a:ext>
                </a:extLst>
              </a:tr>
              <a:tr h="739200"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Accuracy</a:t>
                      </a:r>
                    </a:p>
                    <a:p>
                      <a:pPr algn="ctr"/>
                      <a:endParaRPr lang="en-GB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  <a:endParaRPr lang="en-GB" sz="24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0.66</a:t>
                      </a:r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0.69</a:t>
                      </a:r>
                    </a:p>
                  </a:txBody>
                  <a:tcPr marL="73386" marR="73386" marT="36693" marB="36693"/>
                </a:tc>
                <a:extLst>
                  <a:ext uri="{0D108BD9-81ED-4DB2-BD59-A6C34878D82A}">
                    <a16:rowId xmlns:a16="http://schemas.microsoft.com/office/drawing/2014/main" val="2463518741"/>
                  </a:ext>
                </a:extLst>
              </a:tr>
              <a:tr h="739200"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Recall</a:t>
                      </a:r>
                    </a:p>
                    <a:p>
                      <a:pPr algn="ctr"/>
                      <a:endParaRPr lang="vi-VN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0.94</a:t>
                      </a:r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0.95</a:t>
                      </a:r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endParaRPr lang="en-GB" sz="2200" dirty="0"/>
                    </a:p>
                  </a:txBody>
                  <a:tcPr marL="73386" marR="73386" marT="36693" marB="36693"/>
                </a:tc>
                <a:extLst>
                  <a:ext uri="{0D108BD9-81ED-4DB2-BD59-A6C34878D82A}">
                    <a16:rowId xmlns:a16="http://schemas.microsoft.com/office/drawing/2014/main" val="4050270678"/>
                  </a:ext>
                </a:extLst>
              </a:tr>
              <a:tr h="739200"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Precison</a:t>
                      </a:r>
                    </a:p>
                    <a:p>
                      <a:pPr algn="ctr"/>
                      <a:endParaRPr lang="vi-VN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  <a:endParaRPr lang="en-GB" sz="24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lang="en-GB" sz="24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  <a:endParaRPr lang="en-GB" sz="2400" dirty="0"/>
                    </a:p>
                    <a:p>
                      <a:pPr algn="ctr"/>
                      <a:endParaRPr lang="en-GB" sz="2200" dirty="0"/>
                    </a:p>
                  </a:txBody>
                  <a:tcPr marL="73386" marR="73386" marT="36693" marB="36693"/>
                </a:tc>
                <a:extLst>
                  <a:ext uri="{0D108BD9-81ED-4DB2-BD59-A6C34878D82A}">
                    <a16:rowId xmlns:a16="http://schemas.microsoft.com/office/drawing/2014/main" val="516706702"/>
                  </a:ext>
                </a:extLst>
              </a:tr>
              <a:tr h="628320">
                <a:tc>
                  <a:txBody>
                    <a:bodyPr/>
                    <a:lstStyle/>
                    <a:p>
                      <a:pPr algn="ctr"/>
                      <a:r>
                        <a:rPr lang="vi-VN" sz="2200" dirty="0"/>
                        <a:t>F1</a:t>
                      </a:r>
                      <a:endParaRPr lang="en-GB" sz="22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GB" sz="24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endParaRPr lang="en-GB" sz="2400" dirty="0"/>
                    </a:p>
                  </a:txBody>
                  <a:tcPr marL="73386" marR="73386" marT="36693" marB="36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GB" sz="2400" dirty="0"/>
                    </a:p>
                    <a:p>
                      <a:pPr algn="ctr"/>
                      <a:endParaRPr lang="en-GB" sz="2200" dirty="0"/>
                    </a:p>
                  </a:txBody>
                  <a:tcPr marL="73386" marR="73386" marT="36693" marB="36693"/>
                </a:tc>
                <a:extLst>
                  <a:ext uri="{0D108BD9-81ED-4DB2-BD59-A6C34878D82A}">
                    <a16:rowId xmlns:a16="http://schemas.microsoft.com/office/drawing/2014/main" val="314830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9e268ee-02b5-4f1a-b44d-b633ebe760fa" xsi:nil="true"/>
    <lcf76f155ced4ddcb4097134ff3c332f xmlns="49e268ee-02b5-4f1a-b44d-b633ebe760fa">
      <Terms xmlns="http://schemas.microsoft.com/office/infopath/2007/PartnerControls"/>
    </lcf76f155ced4ddcb4097134ff3c332f>
    <TaxCatchAll xmlns="6b19c277-015b-4381-9897-2015eae353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B3EF8B96987C40A52D67E4CB7BD83D" ma:contentTypeVersion="11" ma:contentTypeDescription="Create a new document." ma:contentTypeScope="" ma:versionID="2c6909b19322c3fd53f1571fdd6f3868">
  <xsd:schema xmlns:xsd="http://www.w3.org/2001/XMLSchema" xmlns:xs="http://www.w3.org/2001/XMLSchema" xmlns:p="http://schemas.microsoft.com/office/2006/metadata/properties" xmlns:ns2="49e268ee-02b5-4f1a-b44d-b633ebe760fa" xmlns:ns3="6b19c277-015b-4381-9897-2015eae35377" targetNamespace="http://schemas.microsoft.com/office/2006/metadata/properties" ma:root="true" ma:fieldsID="4650e402f8e4485d68601699f3f5aa8e" ns2:_="" ns3:_="">
    <xsd:import namespace="49e268ee-02b5-4f1a-b44d-b633ebe760fa"/>
    <xsd:import namespace="6b19c277-015b-4381-9897-2015eae3537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268ee-02b5-4f1a-b44d-b633ebe760f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df13b99-5875-432b-883b-5e02409e07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9c277-015b-4381-9897-2015eae3537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810ec4-c464-446a-966a-16966684c800}" ma:internalName="TaxCatchAll" ma:showField="CatchAllData" ma:web="6b19c277-015b-4381-9897-2015eae353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19C435-62B1-46AF-A923-260550848AED}">
  <ds:schemaRefs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2b653695-5d92-459e-a831-1c01c5c7b1cd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bbe80833-1c99-4d30-9b44-659803660b3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C64220-8956-47A7-9DB6-12B486AFEC9F}"/>
</file>

<file path=customXml/itemProps3.xml><?xml version="1.0" encoding="utf-8"?>
<ds:datastoreItem xmlns:ds="http://schemas.openxmlformats.org/officeDocument/2006/customXml" ds:itemID="{8F254054-F56C-4CE4-A4C6-91813642FC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590</Words>
  <Application>Microsoft Office PowerPoint</Application>
  <PresentationFormat>Custom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</vt:lpstr>
      <vt:lpstr>Dreaming Outloud Sans</vt:lpstr>
      <vt:lpstr>Calibri</vt:lpstr>
      <vt:lpstr>Codec Pro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a42031 Lê Hoàng Anh</cp:lastModifiedBy>
  <cp:revision>34</cp:revision>
  <dcterms:created xsi:type="dcterms:W3CDTF">2006-08-16T00:00:00Z</dcterms:created>
  <dcterms:modified xsi:type="dcterms:W3CDTF">2024-01-18T09:05:26Z</dcterms:modified>
  <dc:identifier>DAF6Jnuo_fU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0x010100E2B3EF8B96987C40A52D67E4CB7BD83D</vt:lpwstr>
  </property>
</Properties>
</file>